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3"/>
  </p:notesMasterIdLst>
  <p:sldIdLst>
    <p:sldId id="256" r:id="rId2"/>
    <p:sldId id="257" r:id="rId3"/>
    <p:sldId id="258" r:id="rId4"/>
    <p:sldId id="260" r:id="rId5"/>
    <p:sldId id="263" r:id="rId6"/>
    <p:sldId id="264" r:id="rId7"/>
    <p:sldId id="265" r:id="rId8"/>
    <p:sldId id="266" r:id="rId9"/>
    <p:sldId id="267" r:id="rId10"/>
    <p:sldId id="269" r:id="rId11"/>
    <p:sldId id="292" r:id="rId14"/>
    <p:sldId id="293" r:id="rId17"/>
    <p:sldId id="294" r:id="rId20"/>
    <p:sldId id="278" r:id="rId21"/>
    <p:sldId id="284" r:id="rId27"/>
  </p:sldIdLst>
  <p:sldSz cx="9144000" cy="5143500" type="screen16x9"/>
  <p:notesSz cx="6858000" cy="9144000"/>
  <p:embeddedFontLst>
    <p:embeddedFont>
      <p:font typeface="Poppins" panose="00000500000000000000" pitchFamily="2" charset="0"/>
      <p:regular r:id="rId34"/>
      <p:bold r:id="rId35"/>
      <p:italic r:id="rId36"/>
      <p:boldItalic r:id="rId37"/>
    </p:embeddedFont>
    <p:embeddedFont>
      <p:font typeface="Poppins Light" panose="00000400000000000000" pitchFamily="2" charset="0"/>
      <p:regular r:id="rId38"/>
      <p:bold r:id="rId39"/>
      <p:italic r:id="rId40"/>
      <p:boldItalic r:id="rId41"/>
    </p:embeddedFont>
    <p:embeddedFont>
      <p:font typeface="Ubuntu" panose="020B0504030602030204" pitchFamily="34" charset="0"/>
      <p:regular r:id="rId42"/>
      <p:bold r:id="rId43"/>
      <p:italic r:id="rId44"/>
      <p:boldItalic r:id="rId45"/>
    </p:embeddedFont>
    <p:embeddedFont>
      <p:font typeface="Ubuntu Light" panose="020B0304030602030204" pitchFamily="34"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1" d="100"/>
          <a:sy n="141" d="100"/>
        </p:scale>
        <p:origin x="744" y="12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notesMaster" Target="notesMasters/notesMaster1.xml"/><Relationship Id="rId34" Type="http://schemas.openxmlformats.org/officeDocument/2006/relationships/font" Target="fonts/font1.fntdata"/><Relationship Id="rId35" Type="http://schemas.openxmlformats.org/officeDocument/2006/relationships/font" Target="fonts/font2.fntdata"/><Relationship Id="rId36" Type="http://schemas.openxmlformats.org/officeDocument/2006/relationships/font" Target="fonts/font3.fntdata"/><Relationship Id="rId37" Type="http://schemas.openxmlformats.org/officeDocument/2006/relationships/font" Target="fonts/font4.fntdata"/><Relationship Id="rId38" Type="http://schemas.openxmlformats.org/officeDocument/2006/relationships/font" Target="fonts/font5.fntdata"/><Relationship Id="rId39" Type="http://schemas.openxmlformats.org/officeDocument/2006/relationships/font" Target="fonts/font6.fntdata"/><Relationship Id="rId40" Type="http://schemas.openxmlformats.org/officeDocument/2006/relationships/font" Target="fonts/font7.fntdata"/><Relationship Id="rId41" Type="http://schemas.openxmlformats.org/officeDocument/2006/relationships/font" Target="fonts/font8.fntdata"/><Relationship Id="rId42" Type="http://schemas.openxmlformats.org/officeDocument/2006/relationships/font" Target="fonts/font9.fntdata"/><Relationship Id="rId43" Type="http://schemas.openxmlformats.org/officeDocument/2006/relationships/font" Target="fonts/font10.fntdata"/><Relationship Id="rId44" Type="http://schemas.openxmlformats.org/officeDocument/2006/relationships/font" Target="fonts/font11.fntdata"/><Relationship Id="rId45" Type="http://schemas.openxmlformats.org/officeDocument/2006/relationships/font" Target="fonts/font12.fntdata"/><Relationship Id="rId46" Type="http://schemas.openxmlformats.org/officeDocument/2006/relationships/font" Target="fonts/font13.fntdata"/><Relationship Id="rId47" Type="http://schemas.openxmlformats.org/officeDocument/2006/relationships/font" Target="fonts/font14.fntdata"/><Relationship Id="rId48" Type="http://schemas.openxmlformats.org/officeDocument/2006/relationships/font" Target="fonts/font15.fntdata"/><Relationship Id="rId49" Type="http://schemas.openxmlformats.org/officeDocument/2006/relationships/font" Target="fonts/font16.fntdata"/><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0febae4cc0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20febae4cc0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101608327e1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101608327e1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101608327e1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101608327e1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33585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101608327e1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101608327e1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53452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13df8f9a0af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13df8f9a0af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13df8f9a0af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13df8f9a0af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73702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101608327e1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101608327e1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91200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13e8dfd7b97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13e8dfd7b97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29ddd6143c5_1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29ddd6143c5_1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101608327e1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101608327e1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4068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4b6de945c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4b6de945c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1f4992c477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1f4992c477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1f2c2592210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1f2c2592210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5dbb05f7c8_0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25dbb05f7c8_0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1f2c2592210_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1f2c2592210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1f2c2592210_1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1f2c2592210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26019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1f2c2592210_1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1f2c2592210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02886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1f2c2592210_1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1f2c2592210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2b9fbcf6d4b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2b9fbcf6d4b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1f2c2592210_1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1f2c2592210_1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1f2c2592210_1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1f2c2592210_1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1e81abbc0da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1e81abbc0da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1f2c2592210_1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1f2c2592210_1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05131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1f2c2592210_1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1f2c2592210_1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8033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148bf0dbaf0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148bf0dbaf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213bd601f28_4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213bd601f28_4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13bd601f28_4_1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213bd601f28_4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13bd601f28_4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213bd601f28_4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9ddd6143c5_1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29ddd6143c5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29ddd6143c5_1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29ddd6143c5_1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1F1E9"/>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jpeg"/><Relationship Id="rId7" Type="http://schemas.openxmlformats.org/officeDocument/2006/relationships/image" Target="../media/image3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31.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31.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31.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31.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31.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31.png"/><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31.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31.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31.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9" Type="http://schemas.openxmlformats.org/officeDocument/2006/relationships/image" Target="../media/image13.png"/><Relationship Id="rId10" Type="http://schemas.openxmlformats.org/officeDocument/2006/relationships/image" Target="../media/image14.png"/><Relationship Id="rId11" Type="http://schemas.openxmlformats.org/officeDocument/2006/relationships/image" Target="../media/image15.png"/><Relationship Id="rId12" Type="http://schemas.openxmlformats.org/officeDocument/2006/relationships/image" Target="../media/image16.png"/><Relationship Id="rId13" Type="http://schemas.openxmlformats.org/officeDocument/2006/relationships/image" Target="../media/image17.png"/><Relationship Id="rId14" Type="http://schemas.openxmlformats.org/officeDocument/2006/relationships/image" Target="../media/image18.png"/><Relationship Id="rId15" Type="http://schemas.openxmlformats.org/officeDocument/2006/relationships/image" Target="../media/image19.png"/><Relationship Id="rId16" Type="http://schemas.openxmlformats.org/officeDocument/2006/relationships/image" Target="../media/image20.png"/><Relationship Id="rId17" Type="http://schemas.openxmlformats.org/officeDocument/2006/relationships/image" Target="../media/image21.png"/><Relationship Id="rId18" Type="http://schemas.openxmlformats.org/officeDocument/2006/relationships/image" Target="../media/image22.png"/><Relationship Id="rId19" Type="http://schemas.openxmlformats.org/officeDocument/2006/relationships/image" Target="../media/image23.png"/><Relationship Id="rId20"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25.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3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518813" y="1715175"/>
            <a:ext cx="6106373" cy="2465800"/>
          </a:xfrm>
          <a:prstGeom prst="rect">
            <a:avLst/>
          </a:prstGeom>
          <a:noFill/>
          <a:ln>
            <a:noFill/>
          </a:ln>
        </p:spPr>
      </p:pic>
      <p:sp>
        <p:nvSpPr>
          <p:cNvPr id="55" name="Google Shape;55;p13"/>
          <p:cNvSpPr txBox="1"/>
          <p:nvPr/>
        </p:nvSpPr>
        <p:spPr>
          <a:xfrm>
            <a:off x="1868375" y="3112875"/>
            <a:ext cx="27720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b="1">
                <a:solidFill>
                  <a:srgbClr val="1A3939"/>
                </a:solidFill>
                <a:latin typeface="Ubuntu"/>
                <a:ea typeface="Ubuntu"/>
                <a:cs typeface="Ubuntu"/>
                <a:sym typeface="Ubuntu"/>
              </a:rPr>
              <a:t>CREATIVE PROPOSAL</a:t>
            </a:r>
            <a:endParaRPr sz="1700" b="1">
              <a:solidFill>
                <a:srgbClr val="1A3939"/>
              </a:solidFill>
              <a:latin typeface="Ubuntu"/>
              <a:ea typeface="Ubuntu"/>
              <a:cs typeface="Ubuntu"/>
              <a:sym typeface="Ubuntu"/>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7"/>
        <p:cNvGrpSpPr/>
        <p:nvPr/>
      </p:nvGrpSpPr>
      <p:grpSpPr>
        <a:xfrm>
          <a:off x="0" y="0"/>
          <a:ext cx="0" cy="0"/>
          <a:chOff x="0" y="0"/>
          <a:chExt cx="0" cy="0"/>
        </a:xfrm>
      </p:grpSpPr>
      <p:sp>
        <p:nvSpPr>
          <p:cNvPr id="278" name="Google Shape;278;p26"/>
          <p:cNvSpPr txBox="1"/>
          <p:nvPr/>
        </p:nvSpPr>
        <p:spPr>
          <a:xfrm>
            <a:off x="985150" y="800950"/>
            <a:ext cx="6803700" cy="477000"/>
          </a:xfrm>
          <a:prstGeom prst="rect">
            <a:avLst/>
          </a:prstGeom>
          <a:noFill/>
          <a:ln>
            <a:noFill/>
          </a:ln>
        </p:spPr>
        <p:txBody>
          <a:bodyPr spcFirstLastPara="1" wrap="square" lIns="91425" tIns="91425" rIns="91425" bIns="91425" anchor="t" anchorCtr="0">
            <a:spAutoFit/>
          </a:bodyPr>
          <a:lstStyle/>
          <a:p>
            <a:pPr marL="457200" lvl="0" indent="0" algn="just" rtl="0">
              <a:lnSpc>
                <a:spcPct val="100000"/>
              </a:lnSpc>
              <a:spcBef>
                <a:spcPts val="0"/>
              </a:spcBef>
              <a:spcAft>
                <a:spcPts val="1000"/>
              </a:spcAft>
              <a:buNone/>
            </a:pPr>
            <a:r>
              <a:rPr lang="en" sz="1900">
                <a:solidFill>
                  <a:schemeClr val="lt1"/>
                </a:solidFill>
                <a:latin typeface="Ubuntu"/>
                <a:ea typeface="Ubuntu"/>
                <a:cs typeface="Ubuntu"/>
                <a:sym typeface="Ubuntu"/>
              </a:rPr>
              <a:t>Benchmark Analysis</a:t>
            </a:r>
            <a:endParaRPr sz="1900">
              <a:solidFill>
                <a:schemeClr val="lt1"/>
              </a:solidFill>
              <a:latin typeface="Ubuntu"/>
              <a:ea typeface="Ubuntu"/>
              <a:cs typeface="Ubuntu"/>
              <a:sym typeface="Ubuntu"/>
            </a:endParaRPr>
          </a:p>
        </p:txBody>
      </p:sp>
      <p:sp>
        <p:nvSpPr>
          <p:cNvPr id="279" name="Google Shape;279;p26"/>
          <p:cNvSpPr txBox="1"/>
          <p:nvPr/>
        </p:nvSpPr>
        <p:spPr>
          <a:xfrm>
            <a:off x="1196496" y="111525"/>
            <a:ext cx="5468700" cy="785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3900" b="1">
                <a:solidFill>
                  <a:schemeClr val="lt1"/>
                </a:solidFill>
                <a:latin typeface="Ubuntu"/>
                <a:ea typeface="Ubuntu"/>
                <a:cs typeface="Ubuntu"/>
                <a:sym typeface="Ubuntu"/>
              </a:rPr>
              <a:t>Insights</a:t>
            </a:r>
            <a:endParaRPr sz="2400" b="1">
              <a:solidFill>
                <a:schemeClr val="lt1"/>
              </a:solidFill>
              <a:latin typeface="Poppins"/>
              <a:ea typeface="Poppins"/>
              <a:cs typeface="Poppins"/>
              <a:sym typeface="Poppins"/>
            </a:endParaRPr>
          </a:p>
        </p:txBody>
      </p:sp>
      <p:sp>
        <p:nvSpPr>
          <p:cNvPr id="280" name="Google Shape;280;p26"/>
          <p:cNvSpPr/>
          <p:nvPr/>
        </p:nvSpPr>
        <p:spPr>
          <a:xfrm>
            <a:off x="-8975" y="0"/>
            <a:ext cx="338400" cy="5143500"/>
          </a:xfrm>
          <a:prstGeom prst="rect">
            <a:avLst/>
          </a:prstGeom>
          <a:solidFill>
            <a:srgbClr val="F1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6"/>
          <p:cNvSpPr txBox="1"/>
          <p:nvPr/>
        </p:nvSpPr>
        <p:spPr>
          <a:xfrm rot="-5400000">
            <a:off x="-1077125" y="36090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1A3939"/>
                </a:solidFill>
                <a:latin typeface="Ubuntu"/>
                <a:ea typeface="Ubuntu"/>
                <a:cs typeface="Ubuntu"/>
                <a:sym typeface="Ubuntu"/>
              </a:rPr>
              <a:t>Suggested Image list</a:t>
            </a:r>
            <a:endParaRPr sz="400" b="1">
              <a:solidFill>
                <a:srgbClr val="1A3939"/>
              </a:solidFill>
              <a:latin typeface="Ubuntu"/>
              <a:ea typeface="Ubuntu"/>
              <a:cs typeface="Ubuntu"/>
              <a:sym typeface="Ubuntu"/>
            </a:endParaRPr>
          </a:p>
        </p:txBody>
      </p:sp>
      <p:sp>
        <p:nvSpPr>
          <p:cNvPr id="282" name="Google Shape;282;p26"/>
          <p:cNvSpPr/>
          <p:nvPr/>
        </p:nvSpPr>
        <p:spPr>
          <a:xfrm>
            <a:off x="372025" y="0"/>
            <a:ext cx="338400" cy="5143500"/>
          </a:xfrm>
          <a:prstGeom prst="rect">
            <a:avLst/>
          </a:prstGeom>
          <a:solidFill>
            <a:srgbClr val="F1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6"/>
          <p:cNvSpPr txBox="1"/>
          <p:nvPr/>
        </p:nvSpPr>
        <p:spPr>
          <a:xfrm rot="-5400000">
            <a:off x="-696125" y="36090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1A3939"/>
                </a:solidFill>
                <a:latin typeface="Ubuntu"/>
                <a:ea typeface="Ubuntu"/>
                <a:cs typeface="Ubuntu"/>
                <a:sym typeface="Ubuntu"/>
              </a:rPr>
              <a:t>Insights</a:t>
            </a:r>
            <a:endParaRPr sz="400" b="1">
              <a:solidFill>
                <a:srgbClr val="1A3939"/>
              </a:solidFill>
              <a:latin typeface="Ubuntu"/>
              <a:ea typeface="Ubuntu"/>
              <a:cs typeface="Ubuntu"/>
              <a:sym typeface="Ubuntu"/>
            </a:endParaRPr>
          </a:p>
        </p:txBody>
      </p:sp>
      <p:pic>
        <p:nvPicPr>
          <p:cNvPr id="284" name="Google Shape;284;p26"/>
          <p:cNvPicPr preferRelativeResize="0"/>
          <p:nvPr/>
        </p:nvPicPr>
        <p:blipFill>
          <a:blip r:embed="rId4">
            <a:alphaModFix/>
          </a:blip>
          <a:stretch>
            <a:fillRect/>
          </a:stretch>
        </p:blipFill>
        <p:spPr>
          <a:xfrm>
            <a:off x="1295400" y="963025"/>
            <a:ext cx="166525" cy="166525"/>
          </a:xfrm>
          <a:prstGeom prst="rect">
            <a:avLst/>
          </a:prstGeom>
          <a:noFill/>
          <a:ln>
            <a:noFill/>
          </a:ln>
        </p:spPr>
      </p:pic>
      <p:cxnSp>
        <p:nvCxnSpPr>
          <p:cNvPr id="286" name="Google Shape;286;p26"/>
          <p:cNvCxnSpPr/>
          <p:nvPr/>
        </p:nvCxnSpPr>
        <p:spPr>
          <a:xfrm>
            <a:off x="9146550" y="13200"/>
            <a:ext cx="0" cy="5269500"/>
          </a:xfrm>
          <a:prstGeom prst="straightConnector1">
            <a:avLst/>
          </a:prstGeom>
          <a:noFill/>
          <a:ln w="9525" cap="flat" cmpd="sng">
            <a:solidFill>
              <a:srgbClr val="F1F1E9"/>
            </a:solidFill>
            <a:prstDash val="solid"/>
            <a:round/>
            <a:headEnd type="none" w="med" len="med"/>
            <a:tailEnd type="none" w="med" len="med"/>
          </a:ln>
        </p:spPr>
      </p:cxnSp>
      <p:sp>
        <p:nvSpPr>
          <p:cNvPr id="287" name="Google Shape;287;p26"/>
          <p:cNvSpPr txBox="1"/>
          <p:nvPr/>
        </p:nvSpPr>
        <p:spPr>
          <a:xfrm rot="-5400000">
            <a:off x="7601525" y="3730450"/>
            <a:ext cx="24747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100">
                <a:solidFill>
                  <a:srgbClr val="F1F1E9"/>
                </a:solidFill>
                <a:latin typeface="Ubuntu Light"/>
                <a:ea typeface="Ubuntu Light"/>
                <a:cs typeface="Ubuntu Light"/>
                <a:sym typeface="Ubuntu Light"/>
              </a:rPr>
              <a:t>Insights</a:t>
            </a:r>
            <a:endParaRPr sz="1100">
              <a:solidFill>
                <a:srgbClr val="F1F1E9"/>
              </a:solidFill>
              <a:latin typeface="Ubuntu Light"/>
              <a:ea typeface="Ubuntu Light"/>
              <a:cs typeface="Ubuntu Light"/>
              <a:sym typeface="Ubuntu Light"/>
            </a:endParaRPr>
          </a:p>
        </p:txBody>
      </p:sp>
      <p:cxnSp>
        <p:nvCxnSpPr>
          <p:cNvPr id="288" name="Google Shape;288;p26"/>
          <p:cNvCxnSpPr/>
          <p:nvPr/>
        </p:nvCxnSpPr>
        <p:spPr>
          <a:xfrm>
            <a:off x="8661875" y="42450"/>
            <a:ext cx="0" cy="5269500"/>
          </a:xfrm>
          <a:prstGeom prst="straightConnector1">
            <a:avLst/>
          </a:prstGeom>
          <a:noFill/>
          <a:ln w="9525" cap="flat" cmpd="sng">
            <a:solidFill>
              <a:srgbClr val="F1F1E9"/>
            </a:solidFill>
            <a:prstDash val="solid"/>
            <a:round/>
            <a:headEnd type="none" w="med" len="med"/>
            <a:tailEnd type="none" w="med" len="med"/>
          </a:ln>
        </p:spPr>
      </p:cxnSp>
      <p:cxnSp>
        <p:nvCxnSpPr>
          <p:cNvPr id="289" name="Google Shape;289;p26"/>
          <p:cNvCxnSpPr/>
          <p:nvPr/>
        </p:nvCxnSpPr>
        <p:spPr>
          <a:xfrm>
            <a:off x="8982725" y="42450"/>
            <a:ext cx="0" cy="5269500"/>
          </a:xfrm>
          <a:prstGeom prst="straightConnector1">
            <a:avLst/>
          </a:prstGeom>
          <a:noFill/>
          <a:ln w="9525" cap="flat" cmpd="sng">
            <a:solidFill>
              <a:srgbClr val="F1F1E9"/>
            </a:solidFill>
            <a:prstDash val="solid"/>
            <a:round/>
            <a:headEnd type="none" w="med" len="med"/>
            <a:tailEnd type="none" w="med" len="med"/>
          </a:ln>
        </p:spPr>
      </p:cxnSp>
      <p:cxnSp>
        <p:nvCxnSpPr>
          <p:cNvPr id="290" name="Google Shape;290;p26"/>
          <p:cNvCxnSpPr/>
          <p:nvPr/>
        </p:nvCxnSpPr>
        <p:spPr>
          <a:xfrm>
            <a:off x="9135125" y="42450"/>
            <a:ext cx="0" cy="5269500"/>
          </a:xfrm>
          <a:prstGeom prst="straightConnector1">
            <a:avLst/>
          </a:prstGeom>
          <a:noFill/>
          <a:ln w="9525" cap="flat" cmpd="sng">
            <a:solidFill>
              <a:srgbClr val="F1F1E9"/>
            </a:solidFill>
            <a:prstDash val="solid"/>
            <a:round/>
            <a:headEnd type="none" w="med" len="med"/>
            <a:tailEnd type="none" w="med" len="med"/>
          </a:ln>
        </p:spPr>
      </p:cxnSp>
      <p:pic>
        <p:nvPicPr>
          <p:cNvPr id="3" name="Imagen 2" descr="Forma&#10;&#10;Descripción generada automáticamente">
            <a:extLst>
              <a:ext uri="{FF2B5EF4-FFF2-40B4-BE49-F238E27FC236}">
                <a16:creationId xmlns:a16="http://schemas.microsoft.com/office/drawing/2014/main" id="{95515B2F-9A1C-0D7B-375D-57204410990F}"/>
              </a:ext>
            </a:extLst>
          </p:cNvPr>
          <p:cNvPicPr>
            <a:picLocks noChangeAspect="1"/>
          </p:cNvPicPr>
          <p:nvPr/>
        </p:nvPicPr>
        <p:blipFill>
          <a:blip r:embed="rId5"/>
          <a:stretch>
            <a:fillRect/>
          </a:stretch>
        </p:blipFill>
        <p:spPr>
          <a:xfrm>
            <a:off x="1195099" y="1691123"/>
            <a:ext cx="2068077" cy="2068077"/>
          </a:xfrm>
          <a:prstGeom prst="rect">
            <a:avLst/>
          </a:prstGeom>
        </p:spPr>
      </p:pic>
      <p:pic>
        <p:nvPicPr>
          <p:cNvPr id="1026" name="Picture 2">
            <a:extLst>
              <a:ext uri="{FF2B5EF4-FFF2-40B4-BE49-F238E27FC236}">
                <a16:creationId xmlns:a16="http://schemas.microsoft.com/office/drawing/2014/main" id="{E48DFC93-5485-E9A4-7AF1-6437D8CF24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07653" y="1691123"/>
            <a:ext cx="2070000" cy="207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oading vector icon isolated on transparent background, Loading logo design  Stock Vector | Adobe Stock">
            <a:extLst>
              <a:ext uri="{FF2B5EF4-FFF2-40B4-BE49-F238E27FC236}">
                <a16:creationId xmlns:a16="http://schemas.microsoft.com/office/drawing/2014/main" id="{6F481EF2-604D-0EA3-D9AB-6F2EAA90B84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22130" y="1691123"/>
            <a:ext cx="2070000" cy="207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6"/>
        <p:cNvGrpSpPr/>
        <p:nvPr/>
      </p:nvGrpSpPr>
      <p:grpSpPr>
        <a:xfrm>
          <a:off x="0" y="0"/>
          <a:ext cx="0" cy="0"/>
          <a:chOff x="0" y="0"/>
          <a:chExt cx="0" cy="0"/>
        </a:xfrm>
      </p:grpSpPr>
      <p:sp>
        <p:nvSpPr>
          <p:cNvPr id="297" name="Google Shape;297;p27"/>
          <p:cNvSpPr txBox="1"/>
          <p:nvPr/>
        </p:nvSpPr>
        <p:spPr>
          <a:xfrm>
            <a:off x="469050" y="876775"/>
            <a:ext cx="7888200" cy="472150"/>
          </a:xfrm>
          <a:prstGeom prst="rect">
            <a:avLst/>
          </a:prstGeom>
          <a:noFill/>
          <a:ln>
            <a:noFill/>
          </a:ln>
        </p:spPr>
        <p:txBody>
          <a:bodyPr spcFirstLastPara="1" wrap="square" lIns="91425" tIns="91425" rIns="91425" bIns="91425" anchor="t" anchorCtr="0">
            <a:spAutoFit/>
          </a:bodyPr>
          <a:lstStyle/>
          <a:p>
            <a:pPr marL="139700" lvl="0" algn="just" rtl="0">
              <a:lnSpc>
                <a:spcPct val="115000"/>
              </a:lnSpc>
              <a:spcBef>
                <a:spcPts val="1000"/>
              </a:spcBef>
              <a:spcAft>
                <a:spcPts val="0"/>
              </a:spcAft>
              <a:buClr>
                <a:srgbClr val="FFC643"/>
              </a:buClr>
              <a:buSzPts val="1400"/>
            </a:pPr>
            <a:r>
              <a:rPr lang="es-MX" sz="900" dirty="0">
                <a:solidFill>
                  <a:schemeClr val="lt1"/>
                </a:solidFill>
                <a:latin typeface="Ubuntu"/>
                <a:ea typeface="Ubuntu"/>
                <a:cs typeface="Ubuntu"/>
                <a:sym typeface="Ubuntu"/>
              </a:rPr>
              <a:t>*</a:t>
            </a:r>
            <a:endParaRPr sz="900" dirty="0">
              <a:solidFill>
                <a:schemeClr val="lt1"/>
              </a:solidFill>
              <a:latin typeface="Ubuntu"/>
              <a:ea typeface="Ubuntu"/>
              <a:cs typeface="Ubuntu"/>
              <a:sym typeface="Ubuntu"/>
            </a:endParaRPr>
          </a:p>
        </p:txBody>
      </p:sp>
      <p:sp>
        <p:nvSpPr>
          <p:cNvPr id="298" name="Google Shape;298;p27"/>
          <p:cNvSpPr txBox="1"/>
          <p:nvPr/>
        </p:nvSpPr>
        <p:spPr>
          <a:xfrm>
            <a:off x="432063" y="91663"/>
            <a:ext cx="7990800" cy="785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3900" dirty="0">
                <a:solidFill>
                  <a:srgbClr val="FFC643"/>
                </a:solidFill>
                <a:latin typeface="Ubuntu"/>
                <a:ea typeface="Ubuntu"/>
                <a:cs typeface="Ubuntu"/>
                <a:sym typeface="Ubuntu"/>
              </a:rPr>
              <a:t>Suggested  </a:t>
            </a:r>
            <a:r>
              <a:rPr lang="en" sz="3900" b="1" dirty="0">
                <a:solidFill>
                  <a:srgbClr val="FFC643"/>
                </a:solidFill>
                <a:latin typeface="Ubuntu"/>
                <a:ea typeface="Ubuntu"/>
                <a:cs typeface="Ubuntu"/>
                <a:sym typeface="Ubuntu"/>
              </a:rPr>
              <a:t>Image List</a:t>
            </a:r>
            <a:endParaRPr sz="2400" dirty="0">
              <a:solidFill>
                <a:srgbClr val="FFC643"/>
              </a:solidFill>
              <a:latin typeface="Poppins Light"/>
              <a:ea typeface="Poppins Light"/>
              <a:cs typeface="Poppins Light"/>
              <a:sym typeface="Poppins Light"/>
            </a:endParaRPr>
          </a:p>
        </p:txBody>
      </p:sp>
      <p:cxnSp>
        <p:nvCxnSpPr>
          <p:cNvPr id="299" name="Google Shape;299;p27"/>
          <p:cNvCxnSpPr/>
          <p:nvPr/>
        </p:nvCxnSpPr>
        <p:spPr>
          <a:xfrm>
            <a:off x="9146550" y="13200"/>
            <a:ext cx="0" cy="5269500"/>
          </a:xfrm>
          <a:prstGeom prst="straightConnector1">
            <a:avLst/>
          </a:prstGeom>
          <a:noFill/>
          <a:ln w="9525" cap="flat" cmpd="sng">
            <a:solidFill>
              <a:srgbClr val="F1F1E9"/>
            </a:solidFill>
            <a:prstDash val="solid"/>
            <a:round/>
            <a:headEnd type="none" w="med" len="med"/>
            <a:tailEnd type="none" w="med" len="med"/>
          </a:ln>
        </p:spPr>
      </p:cxnSp>
      <p:sp>
        <p:nvSpPr>
          <p:cNvPr id="300" name="Google Shape;300;p27"/>
          <p:cNvSpPr txBox="1"/>
          <p:nvPr/>
        </p:nvSpPr>
        <p:spPr>
          <a:xfrm rot="-5400000">
            <a:off x="7449125" y="3730450"/>
            <a:ext cx="24747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100">
                <a:solidFill>
                  <a:srgbClr val="F1F1E9"/>
                </a:solidFill>
                <a:latin typeface="Ubuntu Light"/>
                <a:ea typeface="Ubuntu Light"/>
                <a:cs typeface="Ubuntu Light"/>
                <a:sym typeface="Ubuntu Light"/>
              </a:rPr>
              <a:t>Hero Images</a:t>
            </a:r>
            <a:endParaRPr sz="1100">
              <a:solidFill>
                <a:srgbClr val="F1F1E9"/>
              </a:solidFill>
              <a:latin typeface="Ubuntu Light"/>
              <a:ea typeface="Ubuntu Light"/>
              <a:cs typeface="Ubuntu Light"/>
              <a:sym typeface="Ubuntu Light"/>
            </a:endParaRPr>
          </a:p>
        </p:txBody>
      </p:sp>
      <p:cxnSp>
        <p:nvCxnSpPr>
          <p:cNvPr id="301" name="Google Shape;301;p27"/>
          <p:cNvCxnSpPr/>
          <p:nvPr/>
        </p:nvCxnSpPr>
        <p:spPr>
          <a:xfrm>
            <a:off x="8509475" y="42450"/>
            <a:ext cx="0" cy="5269500"/>
          </a:xfrm>
          <a:prstGeom prst="straightConnector1">
            <a:avLst/>
          </a:prstGeom>
          <a:noFill/>
          <a:ln w="9525" cap="flat" cmpd="sng">
            <a:solidFill>
              <a:srgbClr val="F1F1E9"/>
            </a:solidFill>
            <a:prstDash val="solid"/>
            <a:round/>
            <a:headEnd type="none" w="med" len="med"/>
            <a:tailEnd type="none" w="med" len="med"/>
          </a:ln>
        </p:spPr>
      </p:cxnSp>
      <p:sp>
        <p:nvSpPr>
          <p:cNvPr id="302" name="Google Shape;302;p27"/>
          <p:cNvSpPr/>
          <p:nvPr/>
        </p:nvSpPr>
        <p:spPr>
          <a:xfrm>
            <a:off x="-8975" y="0"/>
            <a:ext cx="338400" cy="5143500"/>
          </a:xfrm>
          <a:prstGeom prst="rect">
            <a:avLst/>
          </a:prstGeom>
          <a:solidFill>
            <a:srgbClr val="F1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7"/>
          <p:cNvSpPr txBox="1"/>
          <p:nvPr/>
        </p:nvSpPr>
        <p:spPr>
          <a:xfrm rot="-5400000">
            <a:off x="-1077125" y="36090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1A3939"/>
                </a:solidFill>
                <a:latin typeface="Ubuntu"/>
                <a:ea typeface="Ubuntu"/>
                <a:cs typeface="Ubuntu"/>
                <a:sym typeface="Ubuntu"/>
              </a:rPr>
              <a:t>Suggested Image list</a:t>
            </a:r>
            <a:endParaRPr sz="400" b="1">
              <a:solidFill>
                <a:srgbClr val="1A3939"/>
              </a:solidFill>
              <a:latin typeface="Ubuntu"/>
              <a:ea typeface="Ubuntu"/>
              <a:cs typeface="Ubuntu"/>
              <a:sym typeface="Ubuntu"/>
            </a:endParaRPr>
          </a:p>
        </p:txBody>
      </p:sp>
      <p:pic>
        <p:nvPicPr>
          <p:cNvPr id="304" name="Google Shape;304;p27"/>
          <p:cNvPicPr preferRelativeResize="0"/>
          <p:nvPr/>
        </p:nvPicPr>
        <p:blipFill>
          <a:blip r:embed="rId4">
            <a:alphaModFix/>
          </a:blip>
          <a:stretch>
            <a:fillRect/>
          </a:stretch>
        </p:blipFill>
        <p:spPr>
          <a:xfrm>
            <a:off x="2940375" y="159838"/>
            <a:ext cx="2803750" cy="648750"/>
          </a:xfrm>
          <a:prstGeom prst="rect">
            <a:avLst/>
          </a:prstGeom>
          <a:noFill/>
          <a:ln>
            <a:noFill/>
          </a:ln>
        </p:spPr>
      </p:pic>
      <p:cxnSp>
        <p:nvCxnSpPr>
          <p:cNvPr id="305" name="Google Shape;305;p27"/>
          <p:cNvCxnSpPr/>
          <p:nvPr/>
        </p:nvCxnSpPr>
        <p:spPr>
          <a:xfrm>
            <a:off x="8830325" y="42450"/>
            <a:ext cx="0" cy="5269500"/>
          </a:xfrm>
          <a:prstGeom prst="straightConnector1">
            <a:avLst/>
          </a:prstGeom>
          <a:noFill/>
          <a:ln w="9525" cap="flat" cmpd="sng">
            <a:solidFill>
              <a:srgbClr val="F1F1E9"/>
            </a:solidFill>
            <a:prstDash val="solid"/>
            <a:round/>
            <a:headEnd type="none" w="med" len="med"/>
            <a:tailEnd type="none" w="med" len="med"/>
          </a:ln>
        </p:spPr>
      </p:cxnSp>
      <p:cxnSp>
        <p:nvCxnSpPr>
          <p:cNvPr id="306" name="Google Shape;306;p27"/>
          <p:cNvCxnSpPr/>
          <p:nvPr/>
        </p:nvCxnSpPr>
        <p:spPr>
          <a:xfrm>
            <a:off x="9135125" y="42450"/>
            <a:ext cx="0" cy="5269500"/>
          </a:xfrm>
          <a:prstGeom prst="straightConnector1">
            <a:avLst/>
          </a:prstGeom>
          <a:noFill/>
          <a:ln w="9525" cap="flat" cmpd="sng">
            <a:solidFill>
              <a:srgbClr val="F1F1E9"/>
            </a:solidFill>
            <a:prstDash val="solid"/>
            <a:round/>
            <a:headEnd type="none" w="med" len="med"/>
            <a:tailEnd type="none" w="med" len="med"/>
          </a:ln>
        </p:spPr>
      </p:cxnSp>
      <p:sp>
        <p:nvSpPr>
          <p:cNvPr id="307" name="Google Shape;307;p27"/>
          <p:cNvSpPr txBox="1"/>
          <p:nvPr/>
        </p:nvSpPr>
        <p:spPr>
          <a:xfrm rot="-5400000">
            <a:off x="7610388" y="3631799"/>
            <a:ext cx="27183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100">
                <a:solidFill>
                  <a:srgbClr val="F1F1E9"/>
                </a:solidFill>
                <a:latin typeface="Ubuntu Light"/>
                <a:ea typeface="Ubuntu Light"/>
                <a:cs typeface="Ubuntu Light"/>
                <a:sym typeface="Ubuntu Light"/>
              </a:rPr>
              <a:t>Additional Suggested Images</a:t>
            </a:r>
            <a:endParaRPr sz="1100">
              <a:solidFill>
                <a:srgbClr val="F1F1E9"/>
              </a:solidFill>
              <a:latin typeface="Ubuntu Light"/>
              <a:ea typeface="Ubuntu Light"/>
              <a:cs typeface="Ubuntu Light"/>
              <a:sym typeface="Ubuntu 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6"/>
        <p:cNvGrpSpPr/>
        <p:nvPr/>
      </p:nvGrpSpPr>
      <p:grpSpPr>
        <a:xfrm>
          <a:off x="0" y="0"/>
          <a:ext cx="0" cy="0"/>
          <a:chOff x="0" y="0"/>
          <a:chExt cx="0" cy="0"/>
        </a:xfrm>
      </p:grpSpPr>
      <p:sp>
        <p:nvSpPr>
          <p:cNvPr id="297" name="Google Shape;297;p27"/>
          <p:cNvSpPr txBox="1"/>
          <p:nvPr/>
        </p:nvSpPr>
        <p:spPr>
          <a:xfrm>
            <a:off x="469050" y="876775"/>
            <a:ext cx="7888200" cy="472150"/>
          </a:xfrm>
          <a:prstGeom prst="rect">
            <a:avLst/>
          </a:prstGeom>
          <a:noFill/>
          <a:ln>
            <a:noFill/>
          </a:ln>
        </p:spPr>
        <p:txBody>
          <a:bodyPr spcFirstLastPara="1" wrap="square" lIns="91425" tIns="91425" rIns="91425" bIns="91425" anchor="t" anchorCtr="0">
            <a:spAutoFit/>
          </a:bodyPr>
          <a:lstStyle/>
          <a:p>
            <a:pPr marL="139700" lvl="0" algn="just" rtl="0">
              <a:lnSpc>
                <a:spcPct val="115000"/>
              </a:lnSpc>
              <a:spcBef>
                <a:spcPts val="1000"/>
              </a:spcBef>
              <a:spcAft>
                <a:spcPts val="0"/>
              </a:spcAft>
              <a:buClr>
                <a:srgbClr val="FFC643"/>
              </a:buClr>
              <a:buSzPts val="1400"/>
            </a:pPr>
            <a:r>
              <a:rPr lang="es-MX" sz="900" dirty="0">
                <a:solidFill>
                  <a:schemeClr val="lt1"/>
                </a:solidFill>
                <a:latin typeface="Ubuntu"/>
                <a:ea typeface="Ubuntu"/>
                <a:cs typeface="Ubuntu"/>
                <a:sym typeface="Ubuntu"/>
              </a:rPr>
              <a:t>*</a:t>
            </a:r>
            <a:endParaRPr sz="900" dirty="0">
              <a:solidFill>
                <a:schemeClr val="lt1"/>
              </a:solidFill>
              <a:latin typeface="Ubuntu"/>
              <a:ea typeface="Ubuntu"/>
              <a:cs typeface="Ubuntu"/>
              <a:sym typeface="Ubuntu"/>
            </a:endParaRPr>
          </a:p>
        </p:txBody>
      </p:sp>
      <p:sp>
        <p:nvSpPr>
          <p:cNvPr id="298" name="Google Shape;298;p27"/>
          <p:cNvSpPr txBox="1"/>
          <p:nvPr/>
        </p:nvSpPr>
        <p:spPr>
          <a:xfrm>
            <a:off x="432063" y="91663"/>
            <a:ext cx="7990800" cy="785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3900" dirty="0">
                <a:solidFill>
                  <a:srgbClr val="FFC643"/>
                </a:solidFill>
                <a:latin typeface="Ubuntu"/>
                <a:ea typeface="Ubuntu"/>
                <a:cs typeface="Ubuntu"/>
                <a:sym typeface="Ubuntu"/>
              </a:rPr>
              <a:t>Suggested  </a:t>
            </a:r>
            <a:r>
              <a:rPr lang="en" sz="3900" b="1" dirty="0">
                <a:solidFill>
                  <a:srgbClr val="FFC643"/>
                </a:solidFill>
                <a:latin typeface="Ubuntu"/>
                <a:ea typeface="Ubuntu"/>
                <a:cs typeface="Ubuntu"/>
                <a:sym typeface="Ubuntu"/>
              </a:rPr>
              <a:t>Image List</a:t>
            </a:r>
            <a:endParaRPr sz="2400" dirty="0">
              <a:solidFill>
                <a:srgbClr val="FFC643"/>
              </a:solidFill>
              <a:latin typeface="Poppins Light"/>
              <a:ea typeface="Poppins Light"/>
              <a:cs typeface="Poppins Light"/>
              <a:sym typeface="Poppins Light"/>
            </a:endParaRPr>
          </a:p>
        </p:txBody>
      </p:sp>
      <p:cxnSp>
        <p:nvCxnSpPr>
          <p:cNvPr id="299" name="Google Shape;299;p27"/>
          <p:cNvCxnSpPr/>
          <p:nvPr/>
        </p:nvCxnSpPr>
        <p:spPr>
          <a:xfrm>
            <a:off x="9146550" y="13200"/>
            <a:ext cx="0" cy="5269500"/>
          </a:xfrm>
          <a:prstGeom prst="straightConnector1">
            <a:avLst/>
          </a:prstGeom>
          <a:noFill/>
          <a:ln w="9525" cap="flat" cmpd="sng">
            <a:solidFill>
              <a:srgbClr val="F1F1E9"/>
            </a:solidFill>
            <a:prstDash val="solid"/>
            <a:round/>
            <a:headEnd type="none" w="med" len="med"/>
            <a:tailEnd type="none" w="med" len="med"/>
          </a:ln>
        </p:spPr>
      </p:cxnSp>
      <p:sp>
        <p:nvSpPr>
          <p:cNvPr id="300" name="Google Shape;300;p27"/>
          <p:cNvSpPr txBox="1"/>
          <p:nvPr/>
        </p:nvSpPr>
        <p:spPr>
          <a:xfrm rot="-5400000">
            <a:off x="7449125" y="3730450"/>
            <a:ext cx="24747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100">
                <a:solidFill>
                  <a:srgbClr val="F1F1E9"/>
                </a:solidFill>
                <a:latin typeface="Ubuntu Light"/>
                <a:ea typeface="Ubuntu Light"/>
                <a:cs typeface="Ubuntu Light"/>
                <a:sym typeface="Ubuntu Light"/>
              </a:rPr>
              <a:t>Hero Images</a:t>
            </a:r>
            <a:endParaRPr sz="1100">
              <a:solidFill>
                <a:srgbClr val="F1F1E9"/>
              </a:solidFill>
              <a:latin typeface="Ubuntu Light"/>
              <a:ea typeface="Ubuntu Light"/>
              <a:cs typeface="Ubuntu Light"/>
              <a:sym typeface="Ubuntu Light"/>
            </a:endParaRPr>
          </a:p>
        </p:txBody>
      </p:sp>
      <p:cxnSp>
        <p:nvCxnSpPr>
          <p:cNvPr id="301" name="Google Shape;301;p27"/>
          <p:cNvCxnSpPr/>
          <p:nvPr/>
        </p:nvCxnSpPr>
        <p:spPr>
          <a:xfrm>
            <a:off x="8509475" y="42450"/>
            <a:ext cx="0" cy="5269500"/>
          </a:xfrm>
          <a:prstGeom prst="straightConnector1">
            <a:avLst/>
          </a:prstGeom>
          <a:noFill/>
          <a:ln w="9525" cap="flat" cmpd="sng">
            <a:solidFill>
              <a:srgbClr val="F1F1E9"/>
            </a:solidFill>
            <a:prstDash val="solid"/>
            <a:round/>
            <a:headEnd type="none" w="med" len="med"/>
            <a:tailEnd type="none" w="med" len="med"/>
          </a:ln>
        </p:spPr>
      </p:cxnSp>
      <p:sp>
        <p:nvSpPr>
          <p:cNvPr id="302" name="Google Shape;302;p27"/>
          <p:cNvSpPr/>
          <p:nvPr/>
        </p:nvSpPr>
        <p:spPr>
          <a:xfrm>
            <a:off x="-8975" y="0"/>
            <a:ext cx="338400" cy="5143500"/>
          </a:xfrm>
          <a:prstGeom prst="rect">
            <a:avLst/>
          </a:prstGeom>
          <a:solidFill>
            <a:srgbClr val="F1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7"/>
          <p:cNvSpPr txBox="1"/>
          <p:nvPr/>
        </p:nvSpPr>
        <p:spPr>
          <a:xfrm rot="-5400000">
            <a:off x="-1077125" y="36090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1A3939"/>
                </a:solidFill>
                <a:latin typeface="Ubuntu"/>
                <a:ea typeface="Ubuntu"/>
                <a:cs typeface="Ubuntu"/>
                <a:sym typeface="Ubuntu"/>
              </a:rPr>
              <a:t>Suggested Image list</a:t>
            </a:r>
            <a:endParaRPr sz="400" b="1">
              <a:solidFill>
                <a:srgbClr val="1A3939"/>
              </a:solidFill>
              <a:latin typeface="Ubuntu"/>
              <a:ea typeface="Ubuntu"/>
              <a:cs typeface="Ubuntu"/>
              <a:sym typeface="Ubuntu"/>
            </a:endParaRPr>
          </a:p>
        </p:txBody>
      </p:sp>
      <p:pic>
        <p:nvPicPr>
          <p:cNvPr id="304" name="Google Shape;304;p27"/>
          <p:cNvPicPr preferRelativeResize="0"/>
          <p:nvPr/>
        </p:nvPicPr>
        <p:blipFill>
          <a:blip r:embed="rId4">
            <a:alphaModFix/>
          </a:blip>
          <a:stretch>
            <a:fillRect/>
          </a:stretch>
        </p:blipFill>
        <p:spPr>
          <a:xfrm>
            <a:off x="2940375" y="159838"/>
            <a:ext cx="2803750" cy="648750"/>
          </a:xfrm>
          <a:prstGeom prst="rect">
            <a:avLst/>
          </a:prstGeom>
          <a:noFill/>
          <a:ln>
            <a:noFill/>
          </a:ln>
        </p:spPr>
      </p:pic>
      <p:cxnSp>
        <p:nvCxnSpPr>
          <p:cNvPr id="305" name="Google Shape;305;p27"/>
          <p:cNvCxnSpPr/>
          <p:nvPr/>
        </p:nvCxnSpPr>
        <p:spPr>
          <a:xfrm>
            <a:off x="8830325" y="42450"/>
            <a:ext cx="0" cy="5269500"/>
          </a:xfrm>
          <a:prstGeom prst="straightConnector1">
            <a:avLst/>
          </a:prstGeom>
          <a:noFill/>
          <a:ln w="9525" cap="flat" cmpd="sng">
            <a:solidFill>
              <a:srgbClr val="F1F1E9"/>
            </a:solidFill>
            <a:prstDash val="solid"/>
            <a:round/>
            <a:headEnd type="none" w="med" len="med"/>
            <a:tailEnd type="none" w="med" len="med"/>
          </a:ln>
        </p:spPr>
      </p:cxnSp>
      <p:cxnSp>
        <p:nvCxnSpPr>
          <p:cNvPr id="306" name="Google Shape;306;p27"/>
          <p:cNvCxnSpPr/>
          <p:nvPr/>
        </p:nvCxnSpPr>
        <p:spPr>
          <a:xfrm>
            <a:off x="9135125" y="42450"/>
            <a:ext cx="0" cy="5269500"/>
          </a:xfrm>
          <a:prstGeom prst="straightConnector1">
            <a:avLst/>
          </a:prstGeom>
          <a:noFill/>
          <a:ln w="9525" cap="flat" cmpd="sng">
            <a:solidFill>
              <a:srgbClr val="F1F1E9"/>
            </a:solidFill>
            <a:prstDash val="solid"/>
            <a:round/>
            <a:headEnd type="none" w="med" len="med"/>
            <a:tailEnd type="none" w="med" len="med"/>
          </a:ln>
        </p:spPr>
      </p:cxnSp>
      <p:sp>
        <p:nvSpPr>
          <p:cNvPr id="307" name="Google Shape;307;p27"/>
          <p:cNvSpPr txBox="1"/>
          <p:nvPr/>
        </p:nvSpPr>
        <p:spPr>
          <a:xfrm rot="-5400000">
            <a:off x="7610388" y="3631799"/>
            <a:ext cx="27183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100">
                <a:solidFill>
                  <a:srgbClr val="F1F1E9"/>
                </a:solidFill>
                <a:latin typeface="Ubuntu Light"/>
                <a:ea typeface="Ubuntu Light"/>
                <a:cs typeface="Ubuntu Light"/>
                <a:sym typeface="Ubuntu Light"/>
              </a:rPr>
              <a:t>Additional Suggested Images</a:t>
            </a:r>
            <a:endParaRPr sz="1100">
              <a:solidFill>
                <a:srgbClr val="F1F1E9"/>
              </a:solidFill>
              <a:latin typeface="Ubuntu Light"/>
              <a:ea typeface="Ubuntu Light"/>
              <a:cs typeface="Ubuntu Light"/>
              <a:sym typeface="Ubuntu Light"/>
            </a:endParaRPr>
          </a:p>
        </p:txBody>
      </p:sp>
    </p:spTree>
    <p:extLst>
      <p:ext uri="{BB962C8B-B14F-4D97-AF65-F5344CB8AC3E}">
        <p14:creationId xmlns:p14="http://schemas.microsoft.com/office/powerpoint/2010/main" val="42359607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6"/>
        <p:cNvGrpSpPr/>
        <p:nvPr/>
      </p:nvGrpSpPr>
      <p:grpSpPr>
        <a:xfrm>
          <a:off x="0" y="0"/>
          <a:ext cx="0" cy="0"/>
          <a:chOff x="0" y="0"/>
          <a:chExt cx="0" cy="0"/>
        </a:xfrm>
      </p:grpSpPr>
      <p:sp>
        <p:nvSpPr>
          <p:cNvPr id="298" name="Google Shape;298;p27"/>
          <p:cNvSpPr txBox="1"/>
          <p:nvPr/>
        </p:nvSpPr>
        <p:spPr>
          <a:xfrm>
            <a:off x="432063" y="91663"/>
            <a:ext cx="7990800" cy="68015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800" dirty="0">
                <a:solidFill>
                  <a:schemeClr val="bg1"/>
                </a:solidFill>
                <a:latin typeface="Ubuntu"/>
                <a:ea typeface="Poppins Light"/>
                <a:cs typeface="Poppins Light"/>
                <a:sym typeface="Ubuntu"/>
              </a:rPr>
              <a:t>Reference</a:t>
            </a:r>
            <a:endParaRPr sz="1600" dirty="0">
              <a:solidFill>
                <a:schemeClr val="bg1"/>
              </a:solidFill>
              <a:latin typeface="Poppins Light"/>
              <a:ea typeface="Poppins Light"/>
              <a:cs typeface="Poppins Light"/>
              <a:sym typeface="Poppins Light"/>
            </a:endParaRPr>
          </a:p>
        </p:txBody>
      </p:sp>
      <p:cxnSp>
        <p:nvCxnSpPr>
          <p:cNvPr id="299" name="Google Shape;299;p27"/>
          <p:cNvCxnSpPr/>
          <p:nvPr/>
        </p:nvCxnSpPr>
        <p:spPr>
          <a:xfrm>
            <a:off x="9146550" y="13200"/>
            <a:ext cx="0" cy="5269500"/>
          </a:xfrm>
          <a:prstGeom prst="straightConnector1">
            <a:avLst/>
          </a:prstGeom>
          <a:noFill/>
          <a:ln w="9525" cap="flat" cmpd="sng">
            <a:solidFill>
              <a:srgbClr val="F1F1E9"/>
            </a:solidFill>
            <a:prstDash val="solid"/>
            <a:round/>
            <a:headEnd type="none" w="med" len="med"/>
            <a:tailEnd type="none" w="med" len="med"/>
          </a:ln>
        </p:spPr>
      </p:cxnSp>
      <p:sp>
        <p:nvSpPr>
          <p:cNvPr id="300" name="Google Shape;300;p27"/>
          <p:cNvSpPr txBox="1"/>
          <p:nvPr/>
        </p:nvSpPr>
        <p:spPr>
          <a:xfrm rot="-5400000">
            <a:off x="7449125" y="3730450"/>
            <a:ext cx="24747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100">
                <a:solidFill>
                  <a:srgbClr val="F1F1E9"/>
                </a:solidFill>
                <a:latin typeface="Ubuntu Light"/>
                <a:ea typeface="Ubuntu Light"/>
                <a:cs typeface="Ubuntu Light"/>
                <a:sym typeface="Ubuntu Light"/>
              </a:rPr>
              <a:t>Hero Images</a:t>
            </a:r>
            <a:endParaRPr sz="1100">
              <a:solidFill>
                <a:srgbClr val="F1F1E9"/>
              </a:solidFill>
              <a:latin typeface="Ubuntu Light"/>
              <a:ea typeface="Ubuntu Light"/>
              <a:cs typeface="Ubuntu Light"/>
              <a:sym typeface="Ubuntu Light"/>
            </a:endParaRPr>
          </a:p>
        </p:txBody>
      </p:sp>
      <p:cxnSp>
        <p:nvCxnSpPr>
          <p:cNvPr id="301" name="Google Shape;301;p27"/>
          <p:cNvCxnSpPr/>
          <p:nvPr/>
        </p:nvCxnSpPr>
        <p:spPr>
          <a:xfrm>
            <a:off x="8509475" y="42450"/>
            <a:ext cx="0" cy="5269500"/>
          </a:xfrm>
          <a:prstGeom prst="straightConnector1">
            <a:avLst/>
          </a:prstGeom>
          <a:noFill/>
          <a:ln w="9525" cap="flat" cmpd="sng">
            <a:solidFill>
              <a:srgbClr val="F1F1E9"/>
            </a:solidFill>
            <a:prstDash val="solid"/>
            <a:round/>
            <a:headEnd type="none" w="med" len="med"/>
            <a:tailEnd type="none" w="med" len="med"/>
          </a:ln>
        </p:spPr>
      </p:cxnSp>
      <p:sp>
        <p:nvSpPr>
          <p:cNvPr id="302" name="Google Shape;302;p27"/>
          <p:cNvSpPr/>
          <p:nvPr/>
        </p:nvSpPr>
        <p:spPr>
          <a:xfrm>
            <a:off x="-8975" y="0"/>
            <a:ext cx="338400" cy="5143500"/>
          </a:xfrm>
          <a:prstGeom prst="rect">
            <a:avLst/>
          </a:prstGeom>
          <a:solidFill>
            <a:srgbClr val="F1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7"/>
          <p:cNvSpPr txBox="1"/>
          <p:nvPr/>
        </p:nvSpPr>
        <p:spPr>
          <a:xfrm rot="-5400000">
            <a:off x="-1077125" y="36090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1A3939"/>
                </a:solidFill>
                <a:latin typeface="Ubuntu"/>
                <a:ea typeface="Ubuntu"/>
                <a:cs typeface="Ubuntu"/>
                <a:sym typeface="Ubuntu"/>
              </a:rPr>
              <a:t>Suggested Image list</a:t>
            </a:r>
            <a:endParaRPr sz="400" b="1">
              <a:solidFill>
                <a:srgbClr val="1A3939"/>
              </a:solidFill>
              <a:latin typeface="Ubuntu"/>
              <a:ea typeface="Ubuntu"/>
              <a:cs typeface="Ubuntu"/>
              <a:sym typeface="Ubuntu"/>
            </a:endParaRPr>
          </a:p>
        </p:txBody>
      </p:sp>
      <p:cxnSp>
        <p:nvCxnSpPr>
          <p:cNvPr id="305" name="Google Shape;305;p27"/>
          <p:cNvCxnSpPr/>
          <p:nvPr/>
        </p:nvCxnSpPr>
        <p:spPr>
          <a:xfrm>
            <a:off x="8830325" y="42450"/>
            <a:ext cx="0" cy="5269500"/>
          </a:xfrm>
          <a:prstGeom prst="straightConnector1">
            <a:avLst/>
          </a:prstGeom>
          <a:noFill/>
          <a:ln w="9525" cap="flat" cmpd="sng">
            <a:solidFill>
              <a:srgbClr val="F1F1E9"/>
            </a:solidFill>
            <a:prstDash val="solid"/>
            <a:round/>
            <a:headEnd type="none" w="med" len="med"/>
            <a:tailEnd type="none" w="med" len="med"/>
          </a:ln>
        </p:spPr>
      </p:cxnSp>
      <p:cxnSp>
        <p:nvCxnSpPr>
          <p:cNvPr id="306" name="Google Shape;306;p27"/>
          <p:cNvCxnSpPr/>
          <p:nvPr/>
        </p:nvCxnSpPr>
        <p:spPr>
          <a:xfrm>
            <a:off x="9135125" y="42450"/>
            <a:ext cx="0" cy="5269500"/>
          </a:xfrm>
          <a:prstGeom prst="straightConnector1">
            <a:avLst/>
          </a:prstGeom>
          <a:noFill/>
          <a:ln w="9525" cap="flat" cmpd="sng">
            <a:solidFill>
              <a:srgbClr val="F1F1E9"/>
            </a:solidFill>
            <a:prstDash val="solid"/>
            <a:round/>
            <a:headEnd type="none" w="med" len="med"/>
            <a:tailEnd type="none" w="med" len="med"/>
          </a:ln>
        </p:spPr>
      </p:cxnSp>
      <p:sp>
        <p:nvSpPr>
          <p:cNvPr id="307" name="Google Shape;307;p27"/>
          <p:cNvSpPr txBox="1"/>
          <p:nvPr/>
        </p:nvSpPr>
        <p:spPr>
          <a:xfrm rot="-5400000">
            <a:off x="7610388" y="3631799"/>
            <a:ext cx="27183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100">
                <a:solidFill>
                  <a:srgbClr val="F1F1E9"/>
                </a:solidFill>
                <a:latin typeface="Ubuntu Light"/>
                <a:ea typeface="Ubuntu Light"/>
                <a:cs typeface="Ubuntu Light"/>
                <a:sym typeface="Ubuntu Light"/>
              </a:rPr>
              <a:t>Additional Suggested Images</a:t>
            </a:r>
            <a:endParaRPr sz="1100">
              <a:solidFill>
                <a:srgbClr val="F1F1E9"/>
              </a:solidFill>
              <a:latin typeface="Ubuntu Light"/>
              <a:ea typeface="Ubuntu Light"/>
              <a:cs typeface="Ubuntu Light"/>
              <a:sym typeface="Ubuntu Light"/>
            </a:endParaRPr>
          </a:p>
        </p:txBody>
      </p:sp>
      <p:pic>
        <p:nvPicPr>
          <p:cNvPr id="1026" name="Picture 2">
            <a:extLst>
              <a:ext uri="{FF2B5EF4-FFF2-40B4-BE49-F238E27FC236}">
                <a16:creationId xmlns:a16="http://schemas.microsoft.com/office/drawing/2014/main" id="{245D7F2E-F0E7-516E-0903-9F54227FF5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1596" y="892426"/>
            <a:ext cx="2900807" cy="3569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4026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9"/>
        <p:cNvGrpSpPr/>
        <p:nvPr/>
      </p:nvGrpSpPr>
      <p:grpSpPr>
        <a:xfrm>
          <a:off x="0" y="0"/>
          <a:ext cx="0" cy="0"/>
          <a:chOff x="0" y="0"/>
          <a:chExt cx="0" cy="0"/>
        </a:xfrm>
      </p:grpSpPr>
      <p:sp>
        <p:nvSpPr>
          <p:cNvPr id="330" name="Google Shape;330;p29"/>
          <p:cNvSpPr txBox="1"/>
          <p:nvPr/>
        </p:nvSpPr>
        <p:spPr>
          <a:xfrm>
            <a:off x="360775" y="676500"/>
            <a:ext cx="8164800" cy="3564900"/>
          </a:xfrm>
          <a:prstGeom prst="rect">
            <a:avLst/>
          </a:prstGeom>
          <a:noFill/>
          <a:ln>
            <a:noFill/>
          </a:ln>
        </p:spPr>
        <p:txBody>
          <a:bodyPr spcFirstLastPara="1" wrap="square" lIns="91425" tIns="91425" rIns="91425" bIns="91425" anchor="t" anchorCtr="0">
            <a:noAutofit/>
          </a:bodyPr>
          <a:lstStyle/>
          <a:p>
            <a:pPr marL="146050" lvl="0" algn="just" rtl="0">
              <a:lnSpc>
                <a:spcPct val="100000"/>
              </a:lnSpc>
              <a:spcBef>
                <a:spcPts val="0"/>
              </a:spcBef>
              <a:spcAft>
                <a:spcPts val="0"/>
              </a:spcAft>
              <a:buSzPts val="1300"/>
            </a:pPr>
            <a:r>
              <a:rPr lang="es-MX" sz="900" dirty="0">
                <a:solidFill>
                  <a:schemeClr val="lt1"/>
                </a:solidFill>
                <a:latin typeface="Ubuntu"/>
                <a:ea typeface="Ubuntu"/>
                <a:cs typeface="Ubuntu"/>
                <a:sym typeface="Ubuntu"/>
              </a:rPr>
              <a:t>*</a:t>
            </a:r>
            <a:endParaRPr sz="900" dirty="0">
              <a:solidFill>
                <a:schemeClr val="lt1"/>
              </a:solidFill>
              <a:latin typeface="Ubuntu"/>
              <a:ea typeface="Ubuntu"/>
              <a:cs typeface="Ubuntu"/>
              <a:sym typeface="Ubuntu"/>
            </a:endParaRPr>
          </a:p>
        </p:txBody>
      </p:sp>
      <p:cxnSp>
        <p:nvCxnSpPr>
          <p:cNvPr id="331" name="Google Shape;331;p29"/>
          <p:cNvCxnSpPr/>
          <p:nvPr/>
        </p:nvCxnSpPr>
        <p:spPr>
          <a:xfrm>
            <a:off x="9146550" y="13200"/>
            <a:ext cx="0" cy="5269500"/>
          </a:xfrm>
          <a:prstGeom prst="straightConnector1">
            <a:avLst/>
          </a:prstGeom>
          <a:noFill/>
          <a:ln w="9525" cap="flat" cmpd="sng">
            <a:solidFill>
              <a:srgbClr val="F1F1E9"/>
            </a:solidFill>
            <a:prstDash val="solid"/>
            <a:round/>
            <a:headEnd type="none" w="med" len="med"/>
            <a:tailEnd type="none" w="med" len="med"/>
          </a:ln>
        </p:spPr>
      </p:cxnSp>
      <p:sp>
        <p:nvSpPr>
          <p:cNvPr id="332" name="Google Shape;332;p29"/>
          <p:cNvSpPr txBox="1"/>
          <p:nvPr/>
        </p:nvSpPr>
        <p:spPr>
          <a:xfrm rot="-5400000">
            <a:off x="7430800" y="3721500"/>
            <a:ext cx="24747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a:solidFill>
                  <a:srgbClr val="F1F1E9"/>
                </a:solidFill>
                <a:latin typeface="Ubuntu Light"/>
                <a:ea typeface="Ubuntu Light"/>
                <a:cs typeface="Ubuntu Light"/>
                <a:sym typeface="Ubuntu Light"/>
              </a:rPr>
              <a:t>Lifestyle</a:t>
            </a:r>
            <a:endParaRPr sz="1200">
              <a:solidFill>
                <a:srgbClr val="F1F1E9"/>
              </a:solidFill>
              <a:latin typeface="Ubuntu Light"/>
              <a:ea typeface="Ubuntu Light"/>
              <a:cs typeface="Ubuntu Light"/>
              <a:sym typeface="Ubuntu Light"/>
            </a:endParaRPr>
          </a:p>
        </p:txBody>
      </p:sp>
      <p:cxnSp>
        <p:nvCxnSpPr>
          <p:cNvPr id="333" name="Google Shape;333;p29"/>
          <p:cNvCxnSpPr/>
          <p:nvPr/>
        </p:nvCxnSpPr>
        <p:spPr>
          <a:xfrm>
            <a:off x="8525575" y="157775"/>
            <a:ext cx="0" cy="5269500"/>
          </a:xfrm>
          <a:prstGeom prst="straightConnector1">
            <a:avLst/>
          </a:prstGeom>
          <a:noFill/>
          <a:ln w="9525" cap="flat" cmpd="sng">
            <a:solidFill>
              <a:srgbClr val="F1F1E9"/>
            </a:solidFill>
            <a:prstDash val="solid"/>
            <a:round/>
            <a:headEnd type="none" w="med" len="med"/>
            <a:tailEnd type="none" w="med" len="med"/>
          </a:ln>
        </p:spPr>
      </p:cxnSp>
      <p:sp>
        <p:nvSpPr>
          <p:cNvPr id="334" name="Google Shape;334;p29"/>
          <p:cNvSpPr/>
          <p:nvPr/>
        </p:nvSpPr>
        <p:spPr>
          <a:xfrm>
            <a:off x="-8975" y="0"/>
            <a:ext cx="338400" cy="5143500"/>
          </a:xfrm>
          <a:prstGeom prst="rect">
            <a:avLst/>
          </a:prstGeom>
          <a:solidFill>
            <a:srgbClr val="F1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9"/>
          <p:cNvSpPr txBox="1"/>
          <p:nvPr/>
        </p:nvSpPr>
        <p:spPr>
          <a:xfrm rot="-5400000">
            <a:off x="-1077125" y="36090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1A3939"/>
                </a:solidFill>
                <a:latin typeface="Ubuntu"/>
                <a:ea typeface="Ubuntu"/>
                <a:cs typeface="Ubuntu"/>
                <a:sym typeface="Ubuntu"/>
              </a:rPr>
              <a:t>Suggested Image list</a:t>
            </a:r>
            <a:endParaRPr sz="400" b="1">
              <a:solidFill>
                <a:srgbClr val="1A3939"/>
              </a:solidFill>
              <a:latin typeface="Ubuntu"/>
              <a:ea typeface="Ubuntu"/>
              <a:cs typeface="Ubuntu"/>
              <a:sym typeface="Ubuntu"/>
            </a:endParaRPr>
          </a:p>
        </p:txBody>
      </p:sp>
      <p:cxnSp>
        <p:nvCxnSpPr>
          <p:cNvPr id="336" name="Google Shape;336;p29"/>
          <p:cNvCxnSpPr/>
          <p:nvPr/>
        </p:nvCxnSpPr>
        <p:spPr>
          <a:xfrm>
            <a:off x="8815025" y="42450"/>
            <a:ext cx="0" cy="5269500"/>
          </a:xfrm>
          <a:prstGeom prst="straightConnector1">
            <a:avLst/>
          </a:prstGeom>
          <a:noFill/>
          <a:ln w="9525" cap="flat" cmpd="sng">
            <a:solidFill>
              <a:srgbClr val="F1F1E9"/>
            </a:solidFill>
            <a:prstDash val="solid"/>
            <a:round/>
            <a:headEnd type="none" w="med" len="med"/>
            <a:tailEnd type="none" w="med" len="med"/>
          </a:ln>
        </p:spPr>
      </p:cxnSp>
      <p:cxnSp>
        <p:nvCxnSpPr>
          <p:cNvPr id="337" name="Google Shape;337;p29"/>
          <p:cNvCxnSpPr/>
          <p:nvPr/>
        </p:nvCxnSpPr>
        <p:spPr>
          <a:xfrm>
            <a:off x="9119825" y="42450"/>
            <a:ext cx="0" cy="5269500"/>
          </a:xfrm>
          <a:prstGeom prst="straightConnector1">
            <a:avLst/>
          </a:prstGeom>
          <a:noFill/>
          <a:ln w="9525" cap="flat" cmpd="sng">
            <a:solidFill>
              <a:srgbClr val="F1F1E9"/>
            </a:solidFill>
            <a:prstDash val="solid"/>
            <a:round/>
            <a:headEnd type="none" w="med" len="med"/>
            <a:tailEnd type="none" w="med" len="med"/>
          </a:ln>
        </p:spPr>
      </p:cxnSp>
      <p:sp>
        <p:nvSpPr>
          <p:cNvPr id="338" name="Google Shape;338;p29"/>
          <p:cNvSpPr txBox="1"/>
          <p:nvPr/>
        </p:nvSpPr>
        <p:spPr>
          <a:xfrm rot="-5400000">
            <a:off x="7602738" y="3624149"/>
            <a:ext cx="27183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a:solidFill>
                  <a:srgbClr val="F1F1E9"/>
                </a:solidFill>
                <a:latin typeface="Ubuntu Light"/>
                <a:ea typeface="Ubuntu Light"/>
                <a:cs typeface="Ubuntu Light"/>
                <a:sym typeface="Ubuntu Light"/>
              </a:rPr>
              <a:t>Additional Suggestd Images</a:t>
            </a:r>
            <a:endParaRPr sz="1200">
              <a:solidFill>
                <a:srgbClr val="F1F1E9"/>
              </a:solidFill>
              <a:latin typeface="Ubuntu Light"/>
              <a:ea typeface="Ubuntu Light"/>
              <a:cs typeface="Ubuntu Light"/>
              <a:sym typeface="Ubuntu Light"/>
            </a:endParaRPr>
          </a:p>
        </p:txBody>
      </p:sp>
      <p:sp>
        <p:nvSpPr>
          <p:cNvPr id="339" name="Google Shape;339;p29"/>
          <p:cNvSpPr txBox="1"/>
          <p:nvPr/>
        </p:nvSpPr>
        <p:spPr>
          <a:xfrm>
            <a:off x="556849" y="14710"/>
            <a:ext cx="7224600" cy="661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3100">
                <a:solidFill>
                  <a:srgbClr val="FFC643"/>
                </a:solidFill>
                <a:latin typeface="Ubuntu"/>
                <a:ea typeface="Ubuntu"/>
                <a:cs typeface="Ubuntu"/>
                <a:sym typeface="Ubuntu"/>
              </a:rPr>
              <a:t>Suggested  </a:t>
            </a:r>
            <a:r>
              <a:rPr lang="en" sz="3100" b="1">
                <a:solidFill>
                  <a:srgbClr val="FFC643"/>
                </a:solidFill>
                <a:latin typeface="Ubuntu"/>
                <a:ea typeface="Ubuntu"/>
                <a:cs typeface="Ubuntu"/>
                <a:sym typeface="Ubuntu"/>
              </a:rPr>
              <a:t>Image List</a:t>
            </a:r>
            <a:endParaRPr sz="1600">
              <a:solidFill>
                <a:srgbClr val="FFC643"/>
              </a:solidFill>
              <a:latin typeface="Poppins Light"/>
              <a:ea typeface="Poppins Light"/>
              <a:cs typeface="Poppins Light"/>
              <a:sym typeface="Poppins Light"/>
            </a:endParaRPr>
          </a:p>
        </p:txBody>
      </p:sp>
      <p:pic>
        <p:nvPicPr>
          <p:cNvPr id="340" name="Google Shape;340;p29"/>
          <p:cNvPicPr preferRelativeResize="0"/>
          <p:nvPr/>
        </p:nvPicPr>
        <p:blipFill>
          <a:blip r:embed="rId4">
            <a:alphaModFix/>
          </a:blip>
          <a:stretch>
            <a:fillRect/>
          </a:stretch>
        </p:blipFill>
        <p:spPr>
          <a:xfrm>
            <a:off x="2606200" y="76314"/>
            <a:ext cx="2327575" cy="5385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9"/>
        <p:cNvGrpSpPr/>
        <p:nvPr/>
      </p:nvGrpSpPr>
      <p:grpSpPr>
        <a:xfrm>
          <a:off x="0" y="0"/>
          <a:ext cx="0" cy="0"/>
          <a:chOff x="0" y="0"/>
          <a:chExt cx="0" cy="0"/>
        </a:xfrm>
      </p:grpSpPr>
      <p:sp>
        <p:nvSpPr>
          <p:cNvPr id="330" name="Google Shape;330;p29"/>
          <p:cNvSpPr txBox="1"/>
          <p:nvPr/>
        </p:nvSpPr>
        <p:spPr>
          <a:xfrm>
            <a:off x="360775" y="676500"/>
            <a:ext cx="8164800" cy="3564900"/>
          </a:xfrm>
          <a:prstGeom prst="rect">
            <a:avLst/>
          </a:prstGeom>
          <a:noFill/>
          <a:ln>
            <a:noFill/>
          </a:ln>
        </p:spPr>
        <p:txBody>
          <a:bodyPr spcFirstLastPara="1" wrap="square" lIns="91425" tIns="91425" rIns="91425" bIns="91425" anchor="t" anchorCtr="0">
            <a:noAutofit/>
          </a:bodyPr>
          <a:lstStyle/>
          <a:p>
            <a:pPr marL="146050" lvl="0" algn="just" rtl="0">
              <a:lnSpc>
                <a:spcPct val="100000"/>
              </a:lnSpc>
              <a:spcBef>
                <a:spcPts val="0"/>
              </a:spcBef>
              <a:spcAft>
                <a:spcPts val="0"/>
              </a:spcAft>
              <a:buSzPts val="1300"/>
            </a:pPr>
            <a:r>
              <a:rPr lang="es-MX" sz="900" dirty="0">
                <a:solidFill>
                  <a:schemeClr val="lt1"/>
                </a:solidFill>
                <a:latin typeface="Ubuntu"/>
                <a:ea typeface="Ubuntu"/>
                <a:cs typeface="Ubuntu"/>
                <a:sym typeface="Ubuntu"/>
              </a:rPr>
              <a:t>*</a:t>
            </a:r>
            <a:endParaRPr sz="900" dirty="0">
              <a:solidFill>
                <a:schemeClr val="lt1"/>
              </a:solidFill>
              <a:latin typeface="Ubuntu"/>
              <a:ea typeface="Ubuntu"/>
              <a:cs typeface="Ubuntu"/>
              <a:sym typeface="Ubuntu"/>
            </a:endParaRPr>
          </a:p>
        </p:txBody>
      </p:sp>
      <p:cxnSp>
        <p:nvCxnSpPr>
          <p:cNvPr id="331" name="Google Shape;331;p29"/>
          <p:cNvCxnSpPr/>
          <p:nvPr/>
        </p:nvCxnSpPr>
        <p:spPr>
          <a:xfrm>
            <a:off x="9146550" y="13200"/>
            <a:ext cx="0" cy="5269500"/>
          </a:xfrm>
          <a:prstGeom prst="straightConnector1">
            <a:avLst/>
          </a:prstGeom>
          <a:noFill/>
          <a:ln w="9525" cap="flat" cmpd="sng">
            <a:solidFill>
              <a:srgbClr val="F1F1E9"/>
            </a:solidFill>
            <a:prstDash val="solid"/>
            <a:round/>
            <a:headEnd type="none" w="med" len="med"/>
            <a:tailEnd type="none" w="med" len="med"/>
          </a:ln>
        </p:spPr>
      </p:cxnSp>
      <p:sp>
        <p:nvSpPr>
          <p:cNvPr id="332" name="Google Shape;332;p29"/>
          <p:cNvSpPr txBox="1"/>
          <p:nvPr/>
        </p:nvSpPr>
        <p:spPr>
          <a:xfrm rot="-5400000">
            <a:off x="7430800" y="3721500"/>
            <a:ext cx="24747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a:solidFill>
                  <a:srgbClr val="F1F1E9"/>
                </a:solidFill>
                <a:latin typeface="Ubuntu Light"/>
                <a:ea typeface="Ubuntu Light"/>
                <a:cs typeface="Ubuntu Light"/>
                <a:sym typeface="Ubuntu Light"/>
              </a:rPr>
              <a:t>Lifestyle</a:t>
            </a:r>
            <a:endParaRPr sz="1200">
              <a:solidFill>
                <a:srgbClr val="F1F1E9"/>
              </a:solidFill>
              <a:latin typeface="Ubuntu Light"/>
              <a:ea typeface="Ubuntu Light"/>
              <a:cs typeface="Ubuntu Light"/>
              <a:sym typeface="Ubuntu Light"/>
            </a:endParaRPr>
          </a:p>
        </p:txBody>
      </p:sp>
      <p:cxnSp>
        <p:nvCxnSpPr>
          <p:cNvPr id="333" name="Google Shape;333;p29"/>
          <p:cNvCxnSpPr/>
          <p:nvPr/>
        </p:nvCxnSpPr>
        <p:spPr>
          <a:xfrm>
            <a:off x="8525575" y="157775"/>
            <a:ext cx="0" cy="5269500"/>
          </a:xfrm>
          <a:prstGeom prst="straightConnector1">
            <a:avLst/>
          </a:prstGeom>
          <a:noFill/>
          <a:ln w="9525" cap="flat" cmpd="sng">
            <a:solidFill>
              <a:srgbClr val="F1F1E9"/>
            </a:solidFill>
            <a:prstDash val="solid"/>
            <a:round/>
            <a:headEnd type="none" w="med" len="med"/>
            <a:tailEnd type="none" w="med" len="med"/>
          </a:ln>
        </p:spPr>
      </p:cxnSp>
      <p:sp>
        <p:nvSpPr>
          <p:cNvPr id="334" name="Google Shape;334;p29"/>
          <p:cNvSpPr/>
          <p:nvPr/>
        </p:nvSpPr>
        <p:spPr>
          <a:xfrm>
            <a:off x="-8975" y="0"/>
            <a:ext cx="338400" cy="5143500"/>
          </a:xfrm>
          <a:prstGeom prst="rect">
            <a:avLst/>
          </a:prstGeom>
          <a:solidFill>
            <a:srgbClr val="F1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9"/>
          <p:cNvSpPr txBox="1"/>
          <p:nvPr/>
        </p:nvSpPr>
        <p:spPr>
          <a:xfrm rot="-5400000">
            <a:off x="-1077125" y="36090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1A3939"/>
                </a:solidFill>
                <a:latin typeface="Ubuntu"/>
                <a:ea typeface="Ubuntu"/>
                <a:cs typeface="Ubuntu"/>
                <a:sym typeface="Ubuntu"/>
              </a:rPr>
              <a:t>Suggested Image list</a:t>
            </a:r>
            <a:endParaRPr sz="400" b="1">
              <a:solidFill>
                <a:srgbClr val="1A3939"/>
              </a:solidFill>
              <a:latin typeface="Ubuntu"/>
              <a:ea typeface="Ubuntu"/>
              <a:cs typeface="Ubuntu"/>
              <a:sym typeface="Ubuntu"/>
            </a:endParaRPr>
          </a:p>
        </p:txBody>
      </p:sp>
      <p:cxnSp>
        <p:nvCxnSpPr>
          <p:cNvPr id="336" name="Google Shape;336;p29"/>
          <p:cNvCxnSpPr/>
          <p:nvPr/>
        </p:nvCxnSpPr>
        <p:spPr>
          <a:xfrm>
            <a:off x="8815025" y="42450"/>
            <a:ext cx="0" cy="5269500"/>
          </a:xfrm>
          <a:prstGeom prst="straightConnector1">
            <a:avLst/>
          </a:prstGeom>
          <a:noFill/>
          <a:ln w="9525" cap="flat" cmpd="sng">
            <a:solidFill>
              <a:srgbClr val="F1F1E9"/>
            </a:solidFill>
            <a:prstDash val="solid"/>
            <a:round/>
            <a:headEnd type="none" w="med" len="med"/>
            <a:tailEnd type="none" w="med" len="med"/>
          </a:ln>
        </p:spPr>
      </p:cxnSp>
      <p:cxnSp>
        <p:nvCxnSpPr>
          <p:cNvPr id="337" name="Google Shape;337;p29"/>
          <p:cNvCxnSpPr/>
          <p:nvPr/>
        </p:nvCxnSpPr>
        <p:spPr>
          <a:xfrm>
            <a:off x="9119825" y="42450"/>
            <a:ext cx="0" cy="5269500"/>
          </a:xfrm>
          <a:prstGeom prst="straightConnector1">
            <a:avLst/>
          </a:prstGeom>
          <a:noFill/>
          <a:ln w="9525" cap="flat" cmpd="sng">
            <a:solidFill>
              <a:srgbClr val="F1F1E9"/>
            </a:solidFill>
            <a:prstDash val="solid"/>
            <a:round/>
            <a:headEnd type="none" w="med" len="med"/>
            <a:tailEnd type="none" w="med" len="med"/>
          </a:ln>
        </p:spPr>
      </p:cxnSp>
      <p:sp>
        <p:nvSpPr>
          <p:cNvPr id="338" name="Google Shape;338;p29"/>
          <p:cNvSpPr txBox="1"/>
          <p:nvPr/>
        </p:nvSpPr>
        <p:spPr>
          <a:xfrm rot="-5400000">
            <a:off x="7602738" y="3624149"/>
            <a:ext cx="27183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a:solidFill>
                  <a:srgbClr val="F1F1E9"/>
                </a:solidFill>
                <a:latin typeface="Ubuntu Light"/>
                <a:ea typeface="Ubuntu Light"/>
                <a:cs typeface="Ubuntu Light"/>
                <a:sym typeface="Ubuntu Light"/>
              </a:rPr>
              <a:t>Additional Suggestd Images</a:t>
            </a:r>
            <a:endParaRPr sz="1200">
              <a:solidFill>
                <a:srgbClr val="F1F1E9"/>
              </a:solidFill>
              <a:latin typeface="Ubuntu Light"/>
              <a:ea typeface="Ubuntu Light"/>
              <a:cs typeface="Ubuntu Light"/>
              <a:sym typeface="Ubuntu Light"/>
            </a:endParaRPr>
          </a:p>
        </p:txBody>
      </p:sp>
      <p:sp>
        <p:nvSpPr>
          <p:cNvPr id="339" name="Google Shape;339;p29"/>
          <p:cNvSpPr txBox="1"/>
          <p:nvPr/>
        </p:nvSpPr>
        <p:spPr>
          <a:xfrm>
            <a:off x="556849" y="14710"/>
            <a:ext cx="7224600" cy="661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3100">
                <a:solidFill>
                  <a:srgbClr val="FFC643"/>
                </a:solidFill>
                <a:latin typeface="Ubuntu"/>
                <a:ea typeface="Ubuntu"/>
                <a:cs typeface="Ubuntu"/>
                <a:sym typeface="Ubuntu"/>
              </a:rPr>
              <a:t>Suggested  </a:t>
            </a:r>
            <a:r>
              <a:rPr lang="en" sz="3100" b="1">
                <a:solidFill>
                  <a:srgbClr val="FFC643"/>
                </a:solidFill>
                <a:latin typeface="Ubuntu"/>
                <a:ea typeface="Ubuntu"/>
                <a:cs typeface="Ubuntu"/>
                <a:sym typeface="Ubuntu"/>
              </a:rPr>
              <a:t>Image List</a:t>
            </a:r>
            <a:endParaRPr sz="1600">
              <a:solidFill>
                <a:srgbClr val="FFC643"/>
              </a:solidFill>
              <a:latin typeface="Poppins Light"/>
              <a:ea typeface="Poppins Light"/>
              <a:cs typeface="Poppins Light"/>
              <a:sym typeface="Poppins Light"/>
            </a:endParaRPr>
          </a:p>
        </p:txBody>
      </p:sp>
      <p:pic>
        <p:nvPicPr>
          <p:cNvPr id="340" name="Google Shape;340;p29"/>
          <p:cNvPicPr preferRelativeResize="0"/>
          <p:nvPr/>
        </p:nvPicPr>
        <p:blipFill>
          <a:blip r:embed="rId4">
            <a:alphaModFix/>
          </a:blip>
          <a:stretch>
            <a:fillRect/>
          </a:stretch>
        </p:blipFill>
        <p:spPr>
          <a:xfrm>
            <a:off x="2606200" y="76314"/>
            <a:ext cx="2327575" cy="538575"/>
          </a:xfrm>
          <a:prstGeom prst="rect">
            <a:avLst/>
          </a:prstGeom>
          <a:noFill/>
          <a:ln>
            <a:noFill/>
          </a:ln>
        </p:spPr>
      </p:pic>
    </p:spTree>
    <p:extLst>
      <p:ext uri="{BB962C8B-B14F-4D97-AF65-F5344CB8AC3E}">
        <p14:creationId xmlns:p14="http://schemas.microsoft.com/office/powerpoint/2010/main" val="38450536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6"/>
        <p:cNvGrpSpPr/>
        <p:nvPr/>
      </p:nvGrpSpPr>
      <p:grpSpPr>
        <a:xfrm>
          <a:off x="0" y="0"/>
          <a:ext cx="0" cy="0"/>
          <a:chOff x="0" y="0"/>
          <a:chExt cx="0" cy="0"/>
        </a:xfrm>
      </p:grpSpPr>
      <p:pic>
        <p:nvPicPr>
          <p:cNvPr id="2054" name="Picture 6">
            <a:extLst>
              <a:ext uri="{FF2B5EF4-FFF2-40B4-BE49-F238E27FC236}">
                <a16:creationId xmlns:a16="http://schemas.microsoft.com/office/drawing/2014/main" id="{45165F56-CAB5-FE67-7E98-57EA6C7C68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0912" y="877569"/>
            <a:ext cx="2896556" cy="3571200"/>
          </a:xfrm>
          <a:prstGeom prst="rect">
            <a:avLst/>
          </a:prstGeom>
          <a:noFill/>
          <a:extLst>
            <a:ext uri="{909E8E84-426E-40DD-AFC4-6F175D3DCCD1}">
              <a14:hiddenFill xmlns:a14="http://schemas.microsoft.com/office/drawing/2010/main">
                <a:solidFill>
                  <a:srgbClr val="FFFFFF"/>
                </a:solidFill>
              </a14:hiddenFill>
            </a:ext>
          </a:extLst>
        </p:spPr>
      </p:pic>
      <p:sp>
        <p:nvSpPr>
          <p:cNvPr id="298" name="Google Shape;298;p27"/>
          <p:cNvSpPr txBox="1"/>
          <p:nvPr/>
        </p:nvSpPr>
        <p:spPr>
          <a:xfrm>
            <a:off x="432063" y="91663"/>
            <a:ext cx="7990800" cy="68015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800" dirty="0">
                <a:solidFill>
                  <a:schemeClr val="bg1"/>
                </a:solidFill>
                <a:latin typeface="Ubuntu"/>
                <a:ea typeface="Poppins Light"/>
                <a:cs typeface="Poppins Light"/>
                <a:sym typeface="Ubuntu"/>
              </a:rPr>
              <a:t>Reference</a:t>
            </a:r>
            <a:endParaRPr sz="1600" dirty="0">
              <a:solidFill>
                <a:schemeClr val="bg1"/>
              </a:solidFill>
              <a:latin typeface="Poppins Light"/>
              <a:ea typeface="Poppins Light"/>
              <a:cs typeface="Poppins Light"/>
              <a:sym typeface="Poppins Light"/>
            </a:endParaRPr>
          </a:p>
        </p:txBody>
      </p:sp>
      <p:cxnSp>
        <p:nvCxnSpPr>
          <p:cNvPr id="299" name="Google Shape;299;p27"/>
          <p:cNvCxnSpPr/>
          <p:nvPr/>
        </p:nvCxnSpPr>
        <p:spPr>
          <a:xfrm>
            <a:off x="9146550" y="13200"/>
            <a:ext cx="0" cy="5269500"/>
          </a:xfrm>
          <a:prstGeom prst="straightConnector1">
            <a:avLst/>
          </a:prstGeom>
          <a:noFill/>
          <a:ln w="9525" cap="flat" cmpd="sng">
            <a:solidFill>
              <a:srgbClr val="F1F1E9"/>
            </a:solidFill>
            <a:prstDash val="solid"/>
            <a:round/>
            <a:headEnd type="none" w="med" len="med"/>
            <a:tailEnd type="none" w="med" len="med"/>
          </a:ln>
        </p:spPr>
      </p:cxnSp>
      <p:sp>
        <p:nvSpPr>
          <p:cNvPr id="300" name="Google Shape;300;p27"/>
          <p:cNvSpPr txBox="1"/>
          <p:nvPr/>
        </p:nvSpPr>
        <p:spPr>
          <a:xfrm rot="-5400000">
            <a:off x="7449125" y="3730450"/>
            <a:ext cx="24747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100">
                <a:solidFill>
                  <a:srgbClr val="F1F1E9"/>
                </a:solidFill>
                <a:latin typeface="Ubuntu Light"/>
                <a:ea typeface="Ubuntu Light"/>
                <a:cs typeface="Ubuntu Light"/>
                <a:sym typeface="Ubuntu Light"/>
              </a:rPr>
              <a:t>Hero Images</a:t>
            </a:r>
            <a:endParaRPr sz="1100">
              <a:solidFill>
                <a:srgbClr val="F1F1E9"/>
              </a:solidFill>
              <a:latin typeface="Ubuntu Light"/>
              <a:ea typeface="Ubuntu Light"/>
              <a:cs typeface="Ubuntu Light"/>
              <a:sym typeface="Ubuntu Light"/>
            </a:endParaRPr>
          </a:p>
        </p:txBody>
      </p:sp>
      <p:cxnSp>
        <p:nvCxnSpPr>
          <p:cNvPr id="301" name="Google Shape;301;p27"/>
          <p:cNvCxnSpPr/>
          <p:nvPr/>
        </p:nvCxnSpPr>
        <p:spPr>
          <a:xfrm>
            <a:off x="8509475" y="42450"/>
            <a:ext cx="0" cy="5269500"/>
          </a:xfrm>
          <a:prstGeom prst="straightConnector1">
            <a:avLst/>
          </a:prstGeom>
          <a:noFill/>
          <a:ln w="9525" cap="flat" cmpd="sng">
            <a:solidFill>
              <a:srgbClr val="F1F1E9"/>
            </a:solidFill>
            <a:prstDash val="solid"/>
            <a:round/>
            <a:headEnd type="none" w="med" len="med"/>
            <a:tailEnd type="none" w="med" len="med"/>
          </a:ln>
        </p:spPr>
      </p:cxnSp>
      <p:sp>
        <p:nvSpPr>
          <p:cNvPr id="302" name="Google Shape;302;p27"/>
          <p:cNvSpPr/>
          <p:nvPr/>
        </p:nvSpPr>
        <p:spPr>
          <a:xfrm>
            <a:off x="-8975" y="0"/>
            <a:ext cx="338400" cy="5143500"/>
          </a:xfrm>
          <a:prstGeom prst="rect">
            <a:avLst/>
          </a:prstGeom>
          <a:solidFill>
            <a:srgbClr val="F1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7"/>
          <p:cNvSpPr txBox="1"/>
          <p:nvPr/>
        </p:nvSpPr>
        <p:spPr>
          <a:xfrm rot="-5400000">
            <a:off x="-1077125" y="36090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1A3939"/>
                </a:solidFill>
                <a:latin typeface="Ubuntu"/>
                <a:ea typeface="Ubuntu"/>
                <a:cs typeface="Ubuntu"/>
                <a:sym typeface="Ubuntu"/>
              </a:rPr>
              <a:t>Suggested Image list</a:t>
            </a:r>
            <a:endParaRPr sz="400" b="1">
              <a:solidFill>
                <a:srgbClr val="1A3939"/>
              </a:solidFill>
              <a:latin typeface="Ubuntu"/>
              <a:ea typeface="Ubuntu"/>
              <a:cs typeface="Ubuntu"/>
              <a:sym typeface="Ubuntu"/>
            </a:endParaRPr>
          </a:p>
        </p:txBody>
      </p:sp>
      <p:cxnSp>
        <p:nvCxnSpPr>
          <p:cNvPr id="305" name="Google Shape;305;p27"/>
          <p:cNvCxnSpPr/>
          <p:nvPr/>
        </p:nvCxnSpPr>
        <p:spPr>
          <a:xfrm>
            <a:off x="8830325" y="42450"/>
            <a:ext cx="0" cy="5269500"/>
          </a:xfrm>
          <a:prstGeom prst="straightConnector1">
            <a:avLst/>
          </a:prstGeom>
          <a:noFill/>
          <a:ln w="9525" cap="flat" cmpd="sng">
            <a:solidFill>
              <a:srgbClr val="F1F1E9"/>
            </a:solidFill>
            <a:prstDash val="solid"/>
            <a:round/>
            <a:headEnd type="none" w="med" len="med"/>
            <a:tailEnd type="none" w="med" len="med"/>
          </a:ln>
        </p:spPr>
      </p:cxnSp>
      <p:cxnSp>
        <p:nvCxnSpPr>
          <p:cNvPr id="306" name="Google Shape;306;p27"/>
          <p:cNvCxnSpPr/>
          <p:nvPr/>
        </p:nvCxnSpPr>
        <p:spPr>
          <a:xfrm>
            <a:off x="9135125" y="42450"/>
            <a:ext cx="0" cy="5269500"/>
          </a:xfrm>
          <a:prstGeom prst="straightConnector1">
            <a:avLst/>
          </a:prstGeom>
          <a:noFill/>
          <a:ln w="9525" cap="flat" cmpd="sng">
            <a:solidFill>
              <a:srgbClr val="F1F1E9"/>
            </a:solidFill>
            <a:prstDash val="solid"/>
            <a:round/>
            <a:headEnd type="none" w="med" len="med"/>
            <a:tailEnd type="none" w="med" len="med"/>
          </a:ln>
        </p:spPr>
      </p:cxnSp>
      <p:sp>
        <p:nvSpPr>
          <p:cNvPr id="307" name="Google Shape;307;p27"/>
          <p:cNvSpPr txBox="1"/>
          <p:nvPr/>
        </p:nvSpPr>
        <p:spPr>
          <a:xfrm rot="-5400000">
            <a:off x="7610388" y="3631799"/>
            <a:ext cx="27183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100">
                <a:solidFill>
                  <a:srgbClr val="F1F1E9"/>
                </a:solidFill>
                <a:latin typeface="Ubuntu Light"/>
                <a:ea typeface="Ubuntu Light"/>
                <a:cs typeface="Ubuntu Light"/>
                <a:sym typeface="Ubuntu Light"/>
              </a:rPr>
              <a:t>Additional Suggested Images</a:t>
            </a:r>
            <a:endParaRPr sz="1100">
              <a:solidFill>
                <a:srgbClr val="F1F1E9"/>
              </a:solidFill>
              <a:latin typeface="Ubuntu Light"/>
              <a:ea typeface="Ubuntu Light"/>
              <a:cs typeface="Ubuntu Light"/>
              <a:sym typeface="Ubuntu Light"/>
            </a:endParaRPr>
          </a:p>
        </p:txBody>
      </p:sp>
    </p:spTree>
    <p:extLst>
      <p:ext uri="{BB962C8B-B14F-4D97-AF65-F5344CB8AC3E}">
        <p14:creationId xmlns:p14="http://schemas.microsoft.com/office/powerpoint/2010/main" val="9153448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9"/>
        <p:cNvGrpSpPr/>
        <p:nvPr/>
      </p:nvGrpSpPr>
      <p:grpSpPr>
        <a:xfrm>
          <a:off x="0" y="0"/>
          <a:ext cx="0" cy="0"/>
          <a:chOff x="0" y="0"/>
          <a:chExt cx="0" cy="0"/>
        </a:xfrm>
      </p:grpSpPr>
      <p:sp>
        <p:nvSpPr>
          <p:cNvPr id="360" name="Google Shape;360;p31"/>
          <p:cNvSpPr txBox="1"/>
          <p:nvPr/>
        </p:nvSpPr>
        <p:spPr>
          <a:xfrm>
            <a:off x="383713" y="724150"/>
            <a:ext cx="8110500" cy="323135"/>
          </a:xfrm>
          <a:prstGeom prst="rect">
            <a:avLst/>
          </a:prstGeom>
          <a:noFill/>
          <a:ln>
            <a:noFill/>
          </a:ln>
        </p:spPr>
        <p:txBody>
          <a:bodyPr spcFirstLastPara="1" wrap="square" lIns="91425" tIns="91425" rIns="91425" bIns="91425" anchor="t" anchorCtr="0">
            <a:spAutoFit/>
          </a:bodyPr>
          <a:lstStyle/>
          <a:p>
            <a:pPr marL="146050" lvl="0" algn="just" rtl="0">
              <a:lnSpc>
                <a:spcPct val="100000"/>
              </a:lnSpc>
              <a:spcBef>
                <a:spcPts val="0"/>
              </a:spcBef>
              <a:spcAft>
                <a:spcPts val="0"/>
              </a:spcAft>
              <a:buClr>
                <a:srgbClr val="FFC643"/>
              </a:buClr>
              <a:buSzPts val="1300"/>
            </a:pPr>
            <a:r>
              <a:rPr lang="es-MX" sz="900" dirty="0">
                <a:solidFill>
                  <a:srgbClr val="F1F1E9"/>
                </a:solidFill>
                <a:latin typeface="Ubuntu"/>
                <a:ea typeface="Ubuntu"/>
                <a:cs typeface="Ubuntu"/>
                <a:sym typeface="Ubuntu"/>
              </a:rPr>
              <a:t>*</a:t>
            </a:r>
            <a:endParaRPr sz="900" dirty="0">
              <a:solidFill>
                <a:srgbClr val="F1F1E9"/>
              </a:solidFill>
              <a:latin typeface="Ubuntu"/>
              <a:ea typeface="Ubuntu"/>
              <a:cs typeface="Ubuntu"/>
              <a:sym typeface="Ubuntu"/>
            </a:endParaRPr>
          </a:p>
        </p:txBody>
      </p:sp>
      <p:cxnSp>
        <p:nvCxnSpPr>
          <p:cNvPr id="361" name="Google Shape;361;p31"/>
          <p:cNvCxnSpPr/>
          <p:nvPr/>
        </p:nvCxnSpPr>
        <p:spPr>
          <a:xfrm>
            <a:off x="9468325" y="0"/>
            <a:ext cx="0" cy="5269500"/>
          </a:xfrm>
          <a:prstGeom prst="straightConnector1">
            <a:avLst/>
          </a:prstGeom>
          <a:noFill/>
          <a:ln w="9525" cap="flat" cmpd="sng">
            <a:solidFill>
              <a:srgbClr val="F1F1E9"/>
            </a:solidFill>
            <a:prstDash val="solid"/>
            <a:round/>
            <a:headEnd type="none" w="med" len="med"/>
            <a:tailEnd type="none" w="med" len="med"/>
          </a:ln>
        </p:spPr>
      </p:cxnSp>
      <p:sp>
        <p:nvSpPr>
          <p:cNvPr id="362" name="Google Shape;362;p31"/>
          <p:cNvSpPr txBox="1"/>
          <p:nvPr/>
        </p:nvSpPr>
        <p:spPr>
          <a:xfrm rot="-5400000">
            <a:off x="7457250" y="3688000"/>
            <a:ext cx="24747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1100">
                <a:solidFill>
                  <a:srgbClr val="F1F1E9"/>
                </a:solidFill>
                <a:latin typeface="Ubuntu Light"/>
                <a:ea typeface="Ubuntu Light"/>
                <a:cs typeface="Ubuntu Light"/>
                <a:sym typeface="Ubuntu Light"/>
              </a:rPr>
              <a:t>Infographics</a:t>
            </a:r>
            <a:endParaRPr sz="1200">
              <a:solidFill>
                <a:srgbClr val="F1F1E9"/>
              </a:solidFill>
              <a:latin typeface="Ubuntu Light"/>
              <a:ea typeface="Ubuntu Light"/>
              <a:cs typeface="Ubuntu Light"/>
              <a:sym typeface="Ubuntu Light"/>
            </a:endParaRPr>
          </a:p>
        </p:txBody>
      </p:sp>
      <p:cxnSp>
        <p:nvCxnSpPr>
          <p:cNvPr id="363" name="Google Shape;363;p31"/>
          <p:cNvCxnSpPr/>
          <p:nvPr/>
        </p:nvCxnSpPr>
        <p:spPr>
          <a:xfrm>
            <a:off x="8517600" y="0"/>
            <a:ext cx="0" cy="5269500"/>
          </a:xfrm>
          <a:prstGeom prst="straightConnector1">
            <a:avLst/>
          </a:prstGeom>
          <a:noFill/>
          <a:ln w="9525" cap="flat" cmpd="sng">
            <a:solidFill>
              <a:srgbClr val="F1F1E9"/>
            </a:solidFill>
            <a:prstDash val="solid"/>
            <a:round/>
            <a:headEnd type="none" w="med" len="med"/>
            <a:tailEnd type="none" w="med" len="med"/>
          </a:ln>
        </p:spPr>
      </p:cxnSp>
      <p:sp>
        <p:nvSpPr>
          <p:cNvPr id="364" name="Google Shape;364;p31"/>
          <p:cNvSpPr/>
          <p:nvPr/>
        </p:nvSpPr>
        <p:spPr>
          <a:xfrm>
            <a:off x="-8975" y="0"/>
            <a:ext cx="338400" cy="5143500"/>
          </a:xfrm>
          <a:prstGeom prst="rect">
            <a:avLst/>
          </a:prstGeom>
          <a:solidFill>
            <a:srgbClr val="F1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1"/>
          <p:cNvSpPr txBox="1"/>
          <p:nvPr/>
        </p:nvSpPr>
        <p:spPr>
          <a:xfrm rot="-5400000">
            <a:off x="-1077125" y="36090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1A3939"/>
                </a:solidFill>
                <a:latin typeface="Ubuntu"/>
                <a:ea typeface="Ubuntu"/>
                <a:cs typeface="Ubuntu"/>
                <a:sym typeface="Ubuntu"/>
              </a:rPr>
              <a:t>Suggested Image list</a:t>
            </a:r>
            <a:endParaRPr sz="400" b="1">
              <a:solidFill>
                <a:srgbClr val="1A3939"/>
              </a:solidFill>
              <a:latin typeface="Ubuntu"/>
              <a:ea typeface="Ubuntu"/>
              <a:cs typeface="Ubuntu"/>
              <a:sym typeface="Ubuntu"/>
            </a:endParaRPr>
          </a:p>
        </p:txBody>
      </p:sp>
      <p:cxnSp>
        <p:nvCxnSpPr>
          <p:cNvPr id="366" name="Google Shape;366;p31"/>
          <p:cNvCxnSpPr/>
          <p:nvPr/>
        </p:nvCxnSpPr>
        <p:spPr>
          <a:xfrm>
            <a:off x="8838450" y="0"/>
            <a:ext cx="0" cy="5269500"/>
          </a:xfrm>
          <a:prstGeom prst="straightConnector1">
            <a:avLst/>
          </a:prstGeom>
          <a:noFill/>
          <a:ln w="9525" cap="flat" cmpd="sng">
            <a:solidFill>
              <a:srgbClr val="F1F1E9"/>
            </a:solidFill>
            <a:prstDash val="solid"/>
            <a:round/>
            <a:headEnd type="none" w="med" len="med"/>
            <a:tailEnd type="none" w="med" len="med"/>
          </a:ln>
        </p:spPr>
      </p:cxnSp>
      <p:cxnSp>
        <p:nvCxnSpPr>
          <p:cNvPr id="367" name="Google Shape;367;p31"/>
          <p:cNvCxnSpPr/>
          <p:nvPr/>
        </p:nvCxnSpPr>
        <p:spPr>
          <a:xfrm>
            <a:off x="9143250" y="0"/>
            <a:ext cx="0" cy="5269500"/>
          </a:xfrm>
          <a:prstGeom prst="straightConnector1">
            <a:avLst/>
          </a:prstGeom>
          <a:noFill/>
          <a:ln w="9525" cap="flat" cmpd="sng">
            <a:solidFill>
              <a:srgbClr val="F1F1E9"/>
            </a:solidFill>
            <a:prstDash val="solid"/>
            <a:round/>
            <a:headEnd type="none" w="med" len="med"/>
            <a:tailEnd type="none" w="med" len="med"/>
          </a:ln>
        </p:spPr>
      </p:cxnSp>
      <p:sp>
        <p:nvSpPr>
          <p:cNvPr id="368" name="Google Shape;368;p31"/>
          <p:cNvSpPr txBox="1"/>
          <p:nvPr/>
        </p:nvSpPr>
        <p:spPr>
          <a:xfrm rot="-5400000">
            <a:off x="7626163" y="3581699"/>
            <a:ext cx="27183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a:solidFill>
                  <a:srgbClr val="F1F1E9"/>
                </a:solidFill>
                <a:latin typeface="Ubuntu Light"/>
                <a:ea typeface="Ubuntu Light"/>
                <a:cs typeface="Ubuntu Light"/>
                <a:sym typeface="Ubuntu Light"/>
              </a:rPr>
              <a:t>Additional Suggested Images</a:t>
            </a:r>
            <a:endParaRPr sz="1200">
              <a:solidFill>
                <a:srgbClr val="F1F1E9"/>
              </a:solidFill>
              <a:latin typeface="Ubuntu Light"/>
              <a:ea typeface="Ubuntu Light"/>
              <a:cs typeface="Ubuntu Light"/>
              <a:sym typeface="Ubuntu Light"/>
            </a:endParaRPr>
          </a:p>
        </p:txBody>
      </p:sp>
      <p:pic>
        <p:nvPicPr>
          <p:cNvPr id="369" name="Google Shape;369;p31"/>
          <p:cNvPicPr preferRelativeResize="0"/>
          <p:nvPr/>
        </p:nvPicPr>
        <p:blipFill>
          <a:blip r:embed="rId4">
            <a:alphaModFix/>
          </a:blip>
          <a:stretch>
            <a:fillRect/>
          </a:stretch>
        </p:blipFill>
        <p:spPr>
          <a:xfrm>
            <a:off x="2767925" y="76200"/>
            <a:ext cx="2292625" cy="603200"/>
          </a:xfrm>
          <a:prstGeom prst="rect">
            <a:avLst/>
          </a:prstGeom>
          <a:noFill/>
          <a:ln>
            <a:noFill/>
          </a:ln>
        </p:spPr>
      </p:pic>
      <p:sp>
        <p:nvSpPr>
          <p:cNvPr id="370" name="Google Shape;370;p31"/>
          <p:cNvSpPr txBox="1"/>
          <p:nvPr/>
        </p:nvSpPr>
        <p:spPr>
          <a:xfrm>
            <a:off x="566850" y="31450"/>
            <a:ext cx="4493700" cy="692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3300">
                <a:solidFill>
                  <a:srgbClr val="FFC643"/>
                </a:solidFill>
                <a:latin typeface="Ubuntu"/>
                <a:ea typeface="Ubuntu"/>
                <a:cs typeface="Ubuntu"/>
                <a:sym typeface="Ubuntu"/>
              </a:rPr>
              <a:t>Suggested  </a:t>
            </a:r>
            <a:r>
              <a:rPr lang="en" sz="3300" b="1">
                <a:solidFill>
                  <a:srgbClr val="FFC643"/>
                </a:solidFill>
                <a:latin typeface="Ubuntu"/>
                <a:ea typeface="Ubuntu"/>
                <a:cs typeface="Ubuntu"/>
                <a:sym typeface="Ubuntu"/>
              </a:rPr>
              <a:t>Image List</a:t>
            </a:r>
            <a:endParaRPr sz="1800">
              <a:solidFill>
                <a:srgbClr val="FFC643"/>
              </a:solidFill>
              <a:latin typeface="Poppins Light"/>
              <a:ea typeface="Poppins Light"/>
              <a:cs typeface="Poppins Light"/>
              <a:sym typeface="Poppins Ligh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4"/>
        <p:cNvGrpSpPr/>
        <p:nvPr/>
      </p:nvGrpSpPr>
      <p:grpSpPr>
        <a:xfrm>
          <a:off x="0" y="0"/>
          <a:ext cx="0" cy="0"/>
          <a:chOff x="0" y="0"/>
          <a:chExt cx="0" cy="0"/>
        </a:xfrm>
      </p:grpSpPr>
      <p:sp>
        <p:nvSpPr>
          <p:cNvPr id="375" name="Google Shape;375;p32"/>
          <p:cNvSpPr txBox="1"/>
          <p:nvPr/>
        </p:nvSpPr>
        <p:spPr>
          <a:xfrm>
            <a:off x="582000" y="692200"/>
            <a:ext cx="7935600" cy="343910"/>
          </a:xfrm>
          <a:prstGeom prst="rect">
            <a:avLst/>
          </a:prstGeom>
          <a:noFill/>
          <a:ln>
            <a:noFill/>
          </a:ln>
        </p:spPr>
        <p:txBody>
          <a:bodyPr spcFirstLastPara="1" wrap="square" lIns="91425" tIns="91425" rIns="91425" bIns="91425" anchor="t" anchorCtr="0">
            <a:spAutoFit/>
          </a:bodyPr>
          <a:lstStyle/>
          <a:p>
            <a:pPr marL="146050" lvl="0" algn="just" rtl="0">
              <a:lnSpc>
                <a:spcPct val="115000"/>
              </a:lnSpc>
              <a:spcBef>
                <a:spcPts val="0"/>
              </a:spcBef>
              <a:spcAft>
                <a:spcPts val="0"/>
              </a:spcAft>
              <a:buClr>
                <a:srgbClr val="FFC643"/>
              </a:buClr>
              <a:buSzPts val="1300"/>
            </a:pPr>
            <a:r>
              <a:rPr lang="es-MX" sz="900" dirty="0">
                <a:solidFill>
                  <a:srgbClr val="EEEEEE"/>
                </a:solidFill>
                <a:latin typeface="Ubuntu"/>
                <a:ea typeface="Ubuntu"/>
                <a:cs typeface="Ubuntu"/>
                <a:sym typeface="Ubuntu"/>
              </a:rPr>
              <a:t>*</a:t>
            </a:r>
            <a:endParaRPr sz="900" dirty="0">
              <a:solidFill>
                <a:srgbClr val="EEEEEE"/>
              </a:solidFill>
              <a:latin typeface="Ubuntu"/>
              <a:ea typeface="Ubuntu"/>
              <a:cs typeface="Ubuntu"/>
              <a:sym typeface="Ubuntu"/>
            </a:endParaRPr>
          </a:p>
        </p:txBody>
      </p:sp>
      <p:cxnSp>
        <p:nvCxnSpPr>
          <p:cNvPr id="376" name="Google Shape;376;p32"/>
          <p:cNvCxnSpPr/>
          <p:nvPr/>
        </p:nvCxnSpPr>
        <p:spPr>
          <a:xfrm>
            <a:off x="9468325" y="0"/>
            <a:ext cx="0" cy="5269500"/>
          </a:xfrm>
          <a:prstGeom prst="straightConnector1">
            <a:avLst/>
          </a:prstGeom>
          <a:noFill/>
          <a:ln w="9525" cap="flat" cmpd="sng">
            <a:solidFill>
              <a:srgbClr val="F1F1E9"/>
            </a:solidFill>
            <a:prstDash val="solid"/>
            <a:round/>
            <a:headEnd type="none" w="med" len="med"/>
            <a:tailEnd type="none" w="med" len="med"/>
          </a:ln>
        </p:spPr>
      </p:cxnSp>
      <p:sp>
        <p:nvSpPr>
          <p:cNvPr id="377" name="Google Shape;377;p32"/>
          <p:cNvSpPr txBox="1"/>
          <p:nvPr/>
        </p:nvSpPr>
        <p:spPr>
          <a:xfrm rot="-5400000">
            <a:off x="7457250" y="3688000"/>
            <a:ext cx="24747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1100">
                <a:solidFill>
                  <a:srgbClr val="F1F1E9"/>
                </a:solidFill>
                <a:latin typeface="Ubuntu Light"/>
                <a:ea typeface="Ubuntu Light"/>
                <a:cs typeface="Ubuntu Light"/>
                <a:sym typeface="Ubuntu Light"/>
              </a:rPr>
              <a:t>Infographics</a:t>
            </a:r>
            <a:endParaRPr sz="1200">
              <a:solidFill>
                <a:srgbClr val="F1F1E9"/>
              </a:solidFill>
              <a:latin typeface="Ubuntu Light"/>
              <a:ea typeface="Ubuntu Light"/>
              <a:cs typeface="Ubuntu Light"/>
              <a:sym typeface="Ubuntu Light"/>
            </a:endParaRPr>
          </a:p>
        </p:txBody>
      </p:sp>
      <p:cxnSp>
        <p:nvCxnSpPr>
          <p:cNvPr id="378" name="Google Shape;378;p32"/>
          <p:cNvCxnSpPr/>
          <p:nvPr/>
        </p:nvCxnSpPr>
        <p:spPr>
          <a:xfrm>
            <a:off x="8517600" y="0"/>
            <a:ext cx="0" cy="5269500"/>
          </a:xfrm>
          <a:prstGeom prst="straightConnector1">
            <a:avLst/>
          </a:prstGeom>
          <a:noFill/>
          <a:ln w="9525" cap="flat" cmpd="sng">
            <a:solidFill>
              <a:srgbClr val="F1F1E9"/>
            </a:solidFill>
            <a:prstDash val="solid"/>
            <a:round/>
            <a:headEnd type="none" w="med" len="med"/>
            <a:tailEnd type="none" w="med" len="med"/>
          </a:ln>
        </p:spPr>
      </p:cxnSp>
      <p:sp>
        <p:nvSpPr>
          <p:cNvPr id="379" name="Google Shape;379;p32"/>
          <p:cNvSpPr/>
          <p:nvPr/>
        </p:nvSpPr>
        <p:spPr>
          <a:xfrm>
            <a:off x="-8975" y="0"/>
            <a:ext cx="338400" cy="5143500"/>
          </a:xfrm>
          <a:prstGeom prst="rect">
            <a:avLst/>
          </a:prstGeom>
          <a:solidFill>
            <a:srgbClr val="F1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2"/>
          <p:cNvSpPr txBox="1"/>
          <p:nvPr/>
        </p:nvSpPr>
        <p:spPr>
          <a:xfrm rot="-5400000">
            <a:off x="-1077125" y="36090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1A3939"/>
                </a:solidFill>
                <a:latin typeface="Ubuntu"/>
                <a:ea typeface="Ubuntu"/>
                <a:cs typeface="Ubuntu"/>
                <a:sym typeface="Ubuntu"/>
              </a:rPr>
              <a:t>Suggested Image list</a:t>
            </a:r>
            <a:endParaRPr sz="400" b="1">
              <a:solidFill>
                <a:srgbClr val="1A3939"/>
              </a:solidFill>
              <a:latin typeface="Ubuntu"/>
              <a:ea typeface="Ubuntu"/>
              <a:cs typeface="Ubuntu"/>
              <a:sym typeface="Ubuntu"/>
            </a:endParaRPr>
          </a:p>
        </p:txBody>
      </p:sp>
      <p:cxnSp>
        <p:nvCxnSpPr>
          <p:cNvPr id="381" name="Google Shape;381;p32"/>
          <p:cNvCxnSpPr/>
          <p:nvPr/>
        </p:nvCxnSpPr>
        <p:spPr>
          <a:xfrm>
            <a:off x="8838450" y="0"/>
            <a:ext cx="0" cy="5269500"/>
          </a:xfrm>
          <a:prstGeom prst="straightConnector1">
            <a:avLst/>
          </a:prstGeom>
          <a:noFill/>
          <a:ln w="9525" cap="flat" cmpd="sng">
            <a:solidFill>
              <a:srgbClr val="F1F1E9"/>
            </a:solidFill>
            <a:prstDash val="solid"/>
            <a:round/>
            <a:headEnd type="none" w="med" len="med"/>
            <a:tailEnd type="none" w="med" len="med"/>
          </a:ln>
        </p:spPr>
      </p:cxnSp>
      <p:cxnSp>
        <p:nvCxnSpPr>
          <p:cNvPr id="382" name="Google Shape;382;p32"/>
          <p:cNvCxnSpPr/>
          <p:nvPr/>
        </p:nvCxnSpPr>
        <p:spPr>
          <a:xfrm>
            <a:off x="9143250" y="0"/>
            <a:ext cx="0" cy="5269500"/>
          </a:xfrm>
          <a:prstGeom prst="straightConnector1">
            <a:avLst/>
          </a:prstGeom>
          <a:noFill/>
          <a:ln w="9525" cap="flat" cmpd="sng">
            <a:solidFill>
              <a:srgbClr val="F1F1E9"/>
            </a:solidFill>
            <a:prstDash val="solid"/>
            <a:round/>
            <a:headEnd type="none" w="med" len="med"/>
            <a:tailEnd type="none" w="med" len="med"/>
          </a:ln>
        </p:spPr>
      </p:cxnSp>
      <p:sp>
        <p:nvSpPr>
          <p:cNvPr id="383" name="Google Shape;383;p32"/>
          <p:cNvSpPr txBox="1"/>
          <p:nvPr/>
        </p:nvSpPr>
        <p:spPr>
          <a:xfrm rot="-5400000">
            <a:off x="7626163" y="3581699"/>
            <a:ext cx="27183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a:solidFill>
                  <a:srgbClr val="F1F1E9"/>
                </a:solidFill>
                <a:latin typeface="Ubuntu Light"/>
                <a:ea typeface="Ubuntu Light"/>
                <a:cs typeface="Ubuntu Light"/>
                <a:sym typeface="Ubuntu Light"/>
              </a:rPr>
              <a:t>Additional Suggested Images</a:t>
            </a:r>
            <a:endParaRPr sz="1200">
              <a:solidFill>
                <a:srgbClr val="F1F1E9"/>
              </a:solidFill>
              <a:latin typeface="Ubuntu Light"/>
              <a:ea typeface="Ubuntu Light"/>
              <a:cs typeface="Ubuntu Light"/>
              <a:sym typeface="Ubuntu Light"/>
            </a:endParaRPr>
          </a:p>
        </p:txBody>
      </p:sp>
      <p:pic>
        <p:nvPicPr>
          <p:cNvPr id="384" name="Google Shape;384;p32"/>
          <p:cNvPicPr preferRelativeResize="0"/>
          <p:nvPr/>
        </p:nvPicPr>
        <p:blipFill>
          <a:blip r:embed="rId4">
            <a:alphaModFix/>
          </a:blip>
          <a:stretch>
            <a:fillRect/>
          </a:stretch>
        </p:blipFill>
        <p:spPr>
          <a:xfrm>
            <a:off x="2767925" y="76200"/>
            <a:ext cx="2292625" cy="603200"/>
          </a:xfrm>
          <a:prstGeom prst="rect">
            <a:avLst/>
          </a:prstGeom>
          <a:noFill/>
          <a:ln>
            <a:noFill/>
          </a:ln>
        </p:spPr>
      </p:pic>
      <p:sp>
        <p:nvSpPr>
          <p:cNvPr id="385" name="Google Shape;385;p32"/>
          <p:cNvSpPr txBox="1"/>
          <p:nvPr/>
        </p:nvSpPr>
        <p:spPr>
          <a:xfrm>
            <a:off x="566850" y="31450"/>
            <a:ext cx="4493700" cy="692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3300">
                <a:solidFill>
                  <a:srgbClr val="FFC643"/>
                </a:solidFill>
                <a:latin typeface="Ubuntu"/>
                <a:ea typeface="Ubuntu"/>
                <a:cs typeface="Ubuntu"/>
                <a:sym typeface="Ubuntu"/>
              </a:rPr>
              <a:t>Suggested  </a:t>
            </a:r>
            <a:r>
              <a:rPr lang="en" sz="3300" b="1">
                <a:solidFill>
                  <a:srgbClr val="FFC643"/>
                </a:solidFill>
                <a:latin typeface="Ubuntu"/>
                <a:ea typeface="Ubuntu"/>
                <a:cs typeface="Ubuntu"/>
                <a:sym typeface="Ubuntu"/>
              </a:rPr>
              <a:t>Image List</a:t>
            </a:r>
            <a:endParaRPr sz="1800">
              <a:solidFill>
                <a:srgbClr val="FFC643"/>
              </a:solidFill>
              <a:latin typeface="Poppins Light"/>
              <a:ea typeface="Poppins Light"/>
              <a:cs typeface="Poppins Light"/>
              <a:sym typeface="Poppins Ligh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6"/>
        <p:cNvGrpSpPr/>
        <p:nvPr/>
      </p:nvGrpSpPr>
      <p:grpSpPr>
        <a:xfrm>
          <a:off x="0" y="0"/>
          <a:ext cx="0" cy="0"/>
          <a:chOff x="0" y="0"/>
          <a:chExt cx="0" cy="0"/>
        </a:xfrm>
      </p:grpSpPr>
      <p:pic>
        <p:nvPicPr>
          <p:cNvPr id="5" name="Imagen 4" descr="Icono&#10;&#10;Descripción generada automáticamente">
            <a:extLst>
              <a:ext uri="{FF2B5EF4-FFF2-40B4-BE49-F238E27FC236}">
                <a16:creationId xmlns:a16="http://schemas.microsoft.com/office/drawing/2014/main" id="{90483B90-D7C3-DC27-DDEB-F9E29428EEED}"/>
              </a:ext>
            </a:extLst>
          </p:cNvPr>
          <p:cNvPicPr>
            <a:picLocks noChangeAspect="1"/>
          </p:cNvPicPr>
          <p:nvPr/>
        </p:nvPicPr>
        <p:blipFill>
          <a:blip r:embed="rId4"/>
          <a:stretch>
            <a:fillRect/>
          </a:stretch>
        </p:blipFill>
        <p:spPr>
          <a:xfrm>
            <a:off x="3120912" y="891600"/>
            <a:ext cx="2895390" cy="3571200"/>
          </a:xfrm>
          <a:prstGeom prst="rect">
            <a:avLst/>
          </a:prstGeom>
        </p:spPr>
      </p:pic>
      <p:sp>
        <p:nvSpPr>
          <p:cNvPr id="298" name="Google Shape;298;p27"/>
          <p:cNvSpPr txBox="1"/>
          <p:nvPr/>
        </p:nvSpPr>
        <p:spPr>
          <a:xfrm>
            <a:off x="432063" y="91663"/>
            <a:ext cx="7990800" cy="68015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800" dirty="0">
                <a:solidFill>
                  <a:schemeClr val="bg1"/>
                </a:solidFill>
                <a:latin typeface="Ubuntu"/>
                <a:ea typeface="Poppins Light"/>
                <a:cs typeface="Poppins Light"/>
                <a:sym typeface="Ubuntu"/>
              </a:rPr>
              <a:t>Reference</a:t>
            </a:r>
            <a:endParaRPr sz="1600" dirty="0">
              <a:solidFill>
                <a:schemeClr val="bg1"/>
              </a:solidFill>
              <a:latin typeface="Poppins Light"/>
              <a:ea typeface="Poppins Light"/>
              <a:cs typeface="Poppins Light"/>
              <a:sym typeface="Poppins Light"/>
            </a:endParaRPr>
          </a:p>
        </p:txBody>
      </p:sp>
      <p:cxnSp>
        <p:nvCxnSpPr>
          <p:cNvPr id="299" name="Google Shape;299;p27"/>
          <p:cNvCxnSpPr/>
          <p:nvPr/>
        </p:nvCxnSpPr>
        <p:spPr>
          <a:xfrm>
            <a:off x="9146550" y="13200"/>
            <a:ext cx="0" cy="5269500"/>
          </a:xfrm>
          <a:prstGeom prst="straightConnector1">
            <a:avLst/>
          </a:prstGeom>
          <a:noFill/>
          <a:ln w="9525" cap="flat" cmpd="sng">
            <a:solidFill>
              <a:srgbClr val="F1F1E9"/>
            </a:solidFill>
            <a:prstDash val="solid"/>
            <a:round/>
            <a:headEnd type="none" w="med" len="med"/>
            <a:tailEnd type="none" w="med" len="med"/>
          </a:ln>
        </p:spPr>
      </p:cxnSp>
      <p:sp>
        <p:nvSpPr>
          <p:cNvPr id="300" name="Google Shape;300;p27"/>
          <p:cNvSpPr txBox="1"/>
          <p:nvPr/>
        </p:nvSpPr>
        <p:spPr>
          <a:xfrm rot="-5400000">
            <a:off x="7449125" y="3730450"/>
            <a:ext cx="24747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100">
                <a:solidFill>
                  <a:srgbClr val="F1F1E9"/>
                </a:solidFill>
                <a:latin typeface="Ubuntu Light"/>
                <a:ea typeface="Ubuntu Light"/>
                <a:cs typeface="Ubuntu Light"/>
                <a:sym typeface="Ubuntu Light"/>
              </a:rPr>
              <a:t>Hero Images</a:t>
            </a:r>
            <a:endParaRPr sz="1100">
              <a:solidFill>
                <a:srgbClr val="F1F1E9"/>
              </a:solidFill>
              <a:latin typeface="Ubuntu Light"/>
              <a:ea typeface="Ubuntu Light"/>
              <a:cs typeface="Ubuntu Light"/>
              <a:sym typeface="Ubuntu Light"/>
            </a:endParaRPr>
          </a:p>
        </p:txBody>
      </p:sp>
      <p:cxnSp>
        <p:nvCxnSpPr>
          <p:cNvPr id="301" name="Google Shape;301;p27"/>
          <p:cNvCxnSpPr/>
          <p:nvPr/>
        </p:nvCxnSpPr>
        <p:spPr>
          <a:xfrm>
            <a:off x="8509475" y="42450"/>
            <a:ext cx="0" cy="5269500"/>
          </a:xfrm>
          <a:prstGeom prst="straightConnector1">
            <a:avLst/>
          </a:prstGeom>
          <a:noFill/>
          <a:ln w="9525" cap="flat" cmpd="sng">
            <a:solidFill>
              <a:srgbClr val="F1F1E9"/>
            </a:solidFill>
            <a:prstDash val="solid"/>
            <a:round/>
            <a:headEnd type="none" w="med" len="med"/>
            <a:tailEnd type="none" w="med" len="med"/>
          </a:ln>
        </p:spPr>
      </p:cxnSp>
      <p:sp>
        <p:nvSpPr>
          <p:cNvPr id="302" name="Google Shape;302;p27"/>
          <p:cNvSpPr/>
          <p:nvPr/>
        </p:nvSpPr>
        <p:spPr>
          <a:xfrm>
            <a:off x="-8975" y="0"/>
            <a:ext cx="338400" cy="5143500"/>
          </a:xfrm>
          <a:prstGeom prst="rect">
            <a:avLst/>
          </a:prstGeom>
          <a:solidFill>
            <a:srgbClr val="F1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7"/>
          <p:cNvSpPr txBox="1"/>
          <p:nvPr/>
        </p:nvSpPr>
        <p:spPr>
          <a:xfrm rot="-5400000">
            <a:off x="-1077125" y="36090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1A3939"/>
                </a:solidFill>
                <a:latin typeface="Ubuntu"/>
                <a:ea typeface="Ubuntu"/>
                <a:cs typeface="Ubuntu"/>
                <a:sym typeface="Ubuntu"/>
              </a:rPr>
              <a:t>Suggested Image list</a:t>
            </a:r>
            <a:endParaRPr sz="400" b="1">
              <a:solidFill>
                <a:srgbClr val="1A3939"/>
              </a:solidFill>
              <a:latin typeface="Ubuntu"/>
              <a:ea typeface="Ubuntu"/>
              <a:cs typeface="Ubuntu"/>
              <a:sym typeface="Ubuntu"/>
            </a:endParaRPr>
          </a:p>
        </p:txBody>
      </p:sp>
      <p:cxnSp>
        <p:nvCxnSpPr>
          <p:cNvPr id="305" name="Google Shape;305;p27"/>
          <p:cNvCxnSpPr/>
          <p:nvPr/>
        </p:nvCxnSpPr>
        <p:spPr>
          <a:xfrm>
            <a:off x="8830325" y="42450"/>
            <a:ext cx="0" cy="5269500"/>
          </a:xfrm>
          <a:prstGeom prst="straightConnector1">
            <a:avLst/>
          </a:prstGeom>
          <a:noFill/>
          <a:ln w="9525" cap="flat" cmpd="sng">
            <a:solidFill>
              <a:srgbClr val="F1F1E9"/>
            </a:solidFill>
            <a:prstDash val="solid"/>
            <a:round/>
            <a:headEnd type="none" w="med" len="med"/>
            <a:tailEnd type="none" w="med" len="med"/>
          </a:ln>
        </p:spPr>
      </p:cxnSp>
      <p:cxnSp>
        <p:nvCxnSpPr>
          <p:cNvPr id="306" name="Google Shape;306;p27"/>
          <p:cNvCxnSpPr/>
          <p:nvPr/>
        </p:nvCxnSpPr>
        <p:spPr>
          <a:xfrm>
            <a:off x="9135125" y="42450"/>
            <a:ext cx="0" cy="5269500"/>
          </a:xfrm>
          <a:prstGeom prst="straightConnector1">
            <a:avLst/>
          </a:prstGeom>
          <a:noFill/>
          <a:ln w="9525" cap="flat" cmpd="sng">
            <a:solidFill>
              <a:srgbClr val="F1F1E9"/>
            </a:solidFill>
            <a:prstDash val="solid"/>
            <a:round/>
            <a:headEnd type="none" w="med" len="med"/>
            <a:tailEnd type="none" w="med" len="med"/>
          </a:ln>
        </p:spPr>
      </p:cxnSp>
      <p:sp>
        <p:nvSpPr>
          <p:cNvPr id="307" name="Google Shape;307;p27"/>
          <p:cNvSpPr txBox="1"/>
          <p:nvPr/>
        </p:nvSpPr>
        <p:spPr>
          <a:xfrm rot="-5400000">
            <a:off x="7610388" y="3631799"/>
            <a:ext cx="27183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100">
                <a:solidFill>
                  <a:srgbClr val="F1F1E9"/>
                </a:solidFill>
                <a:latin typeface="Ubuntu Light"/>
                <a:ea typeface="Ubuntu Light"/>
                <a:cs typeface="Ubuntu Light"/>
                <a:sym typeface="Ubuntu Light"/>
              </a:rPr>
              <a:t>Additional Suggested Images</a:t>
            </a:r>
            <a:endParaRPr sz="1100">
              <a:solidFill>
                <a:srgbClr val="F1F1E9"/>
              </a:solidFill>
              <a:latin typeface="Ubuntu Light"/>
              <a:ea typeface="Ubuntu Light"/>
              <a:cs typeface="Ubuntu Light"/>
              <a:sym typeface="Ubuntu Light"/>
            </a:endParaRPr>
          </a:p>
        </p:txBody>
      </p:sp>
    </p:spTree>
    <p:extLst>
      <p:ext uri="{BB962C8B-B14F-4D97-AF65-F5344CB8AC3E}">
        <p14:creationId xmlns:p14="http://schemas.microsoft.com/office/powerpoint/2010/main" val="2996140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9"/>
        <p:cNvGrpSpPr/>
        <p:nvPr/>
      </p:nvGrpSpPr>
      <p:grpSpPr>
        <a:xfrm>
          <a:off x="0" y="0"/>
          <a:ext cx="0" cy="0"/>
          <a:chOff x="0" y="0"/>
          <a:chExt cx="0" cy="0"/>
        </a:xfrm>
      </p:grpSpPr>
      <p:sp>
        <p:nvSpPr>
          <p:cNvPr id="60" name="Google Shape;60;p14"/>
          <p:cNvSpPr txBox="1"/>
          <p:nvPr/>
        </p:nvSpPr>
        <p:spPr>
          <a:xfrm>
            <a:off x="567300" y="1597300"/>
            <a:ext cx="7978500" cy="1286700"/>
          </a:xfrm>
          <a:prstGeom prst="rect">
            <a:avLst/>
          </a:prstGeom>
          <a:noFill/>
          <a:ln>
            <a:noFill/>
          </a:ln>
        </p:spPr>
        <p:txBody>
          <a:bodyPr spcFirstLastPara="1" wrap="square" lIns="91425" tIns="91425" rIns="91425" bIns="91425" anchor="t" anchorCtr="0">
            <a:noAutofit/>
          </a:bodyPr>
          <a:lstStyle/>
          <a:p>
            <a:pPr marL="0" lvl="0" indent="0" algn="ctr" rtl="0">
              <a:lnSpc>
                <a:spcPct val="80000"/>
              </a:lnSpc>
              <a:spcBef>
                <a:spcPts val="1000"/>
              </a:spcBef>
              <a:spcAft>
                <a:spcPts val="0"/>
              </a:spcAft>
              <a:buNone/>
            </a:pPr>
            <a:endParaRPr lang="en" sz="4700" dirty="0">
              <a:solidFill>
                <a:srgbClr val="F58E29"/>
              </a:solidFill>
              <a:latin typeface="Ubuntu"/>
              <a:ea typeface="Ubuntu"/>
              <a:cs typeface="Ubuntu"/>
              <a:sym typeface="Ubuntu"/>
            </a:endParaRPr>
          </a:p>
          <a:p>
            <a:pPr marL="0" lvl="0" indent="0" algn="ctr" rtl="0">
              <a:lnSpc>
                <a:spcPct val="80000"/>
              </a:lnSpc>
              <a:spcBef>
                <a:spcPts val="1000"/>
              </a:spcBef>
              <a:spcAft>
                <a:spcPts val="0"/>
              </a:spcAft>
              <a:buNone/>
            </a:pPr>
            <a:r>
              <a:rPr lang="en" sz="4700" dirty="0">
                <a:solidFill>
                  <a:srgbClr val="F58E29"/>
                </a:solidFill>
                <a:latin typeface="Ubuntu"/>
                <a:ea typeface="Ubuntu"/>
                <a:cs typeface="Ubuntu"/>
                <a:sym typeface="Ubuntu"/>
              </a:rPr>
              <a:t>Content Proposal</a:t>
            </a:r>
            <a:endParaRPr sz="4400" dirty="0">
              <a:latin typeface="Ubuntu"/>
              <a:ea typeface="Ubuntu"/>
              <a:cs typeface="Ubuntu"/>
              <a:sym typeface="Ubuntu"/>
            </a:endParaRPr>
          </a:p>
          <a:p>
            <a:pPr marL="0" lvl="0" indent="0" algn="l" rtl="0">
              <a:lnSpc>
                <a:spcPct val="115000"/>
              </a:lnSpc>
              <a:spcBef>
                <a:spcPts val="1000"/>
              </a:spcBef>
              <a:spcAft>
                <a:spcPts val="1000"/>
              </a:spcAft>
              <a:buNone/>
            </a:pPr>
            <a:endParaRPr sz="3700" dirty="0">
              <a:solidFill>
                <a:srgbClr val="FFFFFF"/>
              </a:solidFill>
              <a:latin typeface="Poppins Light"/>
              <a:ea typeface="Poppins Light"/>
              <a:cs typeface="Poppins Light"/>
              <a:sym typeface="Poppins Light"/>
            </a:endParaRPr>
          </a:p>
        </p:txBody>
      </p:sp>
      <p:sp>
        <p:nvSpPr>
          <p:cNvPr id="61" name="Google Shape;61;p14"/>
          <p:cNvSpPr txBox="1"/>
          <p:nvPr/>
        </p:nvSpPr>
        <p:spPr>
          <a:xfrm rot="-5400000">
            <a:off x="7746425" y="36090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rgbClr val="1A3939"/>
                </a:solidFill>
                <a:latin typeface="Ubuntu Light"/>
                <a:ea typeface="Ubuntu Light"/>
                <a:cs typeface="Ubuntu Light"/>
                <a:sym typeface="Ubuntu Light"/>
              </a:rPr>
              <a:t>What’s Included</a:t>
            </a:r>
            <a:endParaRPr sz="400">
              <a:solidFill>
                <a:srgbClr val="1A3939"/>
              </a:solidFill>
              <a:latin typeface="Ubuntu Light"/>
              <a:ea typeface="Ubuntu Light"/>
              <a:cs typeface="Ubuntu Light"/>
              <a:sym typeface="Ubuntu Light"/>
            </a:endParaRPr>
          </a:p>
        </p:txBody>
      </p:sp>
      <p:sp>
        <p:nvSpPr>
          <p:cNvPr id="62" name="Google Shape;62;p14"/>
          <p:cNvSpPr/>
          <p:nvPr/>
        </p:nvSpPr>
        <p:spPr>
          <a:xfrm>
            <a:off x="-8975" y="0"/>
            <a:ext cx="338400" cy="5143500"/>
          </a:xfrm>
          <a:prstGeom prst="rect">
            <a:avLst/>
          </a:prstGeom>
          <a:solidFill>
            <a:srgbClr val="1A3939"/>
          </a:solidFill>
          <a:ln w="9525" cap="flat" cmpd="sng">
            <a:solidFill>
              <a:srgbClr val="1A39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3" name="Google Shape;63;p14"/>
          <p:cNvCxnSpPr/>
          <p:nvPr/>
        </p:nvCxnSpPr>
        <p:spPr>
          <a:xfrm>
            <a:off x="8783675" y="-55900"/>
            <a:ext cx="0" cy="5269500"/>
          </a:xfrm>
          <a:prstGeom prst="straightConnector1">
            <a:avLst/>
          </a:prstGeom>
          <a:noFill/>
          <a:ln w="9525" cap="flat" cmpd="sng">
            <a:solidFill>
              <a:srgbClr val="1A3939"/>
            </a:solidFill>
            <a:prstDash val="solid"/>
            <a:round/>
            <a:headEnd type="none" w="med" len="med"/>
            <a:tailEnd type="none" w="med" len="med"/>
          </a:ln>
        </p:spPr>
      </p:cxnSp>
      <p:sp>
        <p:nvSpPr>
          <p:cNvPr id="64" name="Google Shape;64;p14"/>
          <p:cNvSpPr txBox="1"/>
          <p:nvPr/>
        </p:nvSpPr>
        <p:spPr>
          <a:xfrm rot="-5400000">
            <a:off x="-1675175" y="3010950"/>
            <a:ext cx="36708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rgbClr val="000000"/>
              </a:buClr>
              <a:buSzPts val="1100"/>
              <a:buFont typeface="Arial"/>
              <a:buNone/>
            </a:pPr>
            <a:endParaRPr b="1">
              <a:solidFill>
                <a:srgbClr val="F1F1E9"/>
              </a:solidFill>
              <a:latin typeface="Ubuntu"/>
              <a:ea typeface="Ubuntu"/>
              <a:cs typeface="Ubuntu"/>
              <a:sym typeface="Ubuntu"/>
            </a:endParaRPr>
          </a:p>
        </p:txBody>
      </p:sp>
      <p:pic>
        <p:nvPicPr>
          <p:cNvPr id="65" name="Google Shape;65;p14"/>
          <p:cNvPicPr preferRelativeResize="0"/>
          <p:nvPr/>
        </p:nvPicPr>
        <p:blipFill>
          <a:blip r:embed="rId4">
            <a:alphaModFix/>
          </a:blip>
          <a:stretch>
            <a:fillRect/>
          </a:stretch>
        </p:blipFill>
        <p:spPr>
          <a:xfrm>
            <a:off x="1511776" y="2263125"/>
            <a:ext cx="615075" cy="615075"/>
          </a:xfrm>
          <a:prstGeom prst="rect">
            <a:avLst/>
          </a:prstGeom>
          <a:noFill/>
          <a:ln>
            <a:noFill/>
          </a:ln>
        </p:spPr>
      </p:pic>
      <p:pic>
        <p:nvPicPr>
          <p:cNvPr id="66" name="Google Shape;66;p14"/>
          <p:cNvPicPr preferRelativeResize="0"/>
          <p:nvPr/>
        </p:nvPicPr>
        <p:blipFill>
          <a:blip r:embed="rId4">
            <a:alphaModFix/>
          </a:blip>
          <a:stretch>
            <a:fillRect/>
          </a:stretch>
        </p:blipFill>
        <p:spPr>
          <a:xfrm>
            <a:off x="7002326" y="2263125"/>
            <a:ext cx="615075" cy="6150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25"/>
        <p:cNvGrpSpPr/>
        <p:nvPr/>
      </p:nvGrpSpPr>
      <p:grpSpPr>
        <a:xfrm>
          <a:off x="0" y="0"/>
          <a:ext cx="0" cy="0"/>
          <a:chOff x="0" y="0"/>
          <a:chExt cx="0" cy="0"/>
        </a:xfrm>
      </p:grpSpPr>
      <p:cxnSp>
        <p:nvCxnSpPr>
          <p:cNvPr id="426" name="Google Shape;426;p35"/>
          <p:cNvCxnSpPr/>
          <p:nvPr/>
        </p:nvCxnSpPr>
        <p:spPr>
          <a:xfrm>
            <a:off x="9222750" y="13200"/>
            <a:ext cx="0" cy="5269500"/>
          </a:xfrm>
          <a:prstGeom prst="straightConnector1">
            <a:avLst/>
          </a:prstGeom>
          <a:noFill/>
          <a:ln w="9525" cap="flat" cmpd="sng">
            <a:solidFill>
              <a:srgbClr val="F1F1E9"/>
            </a:solidFill>
            <a:prstDash val="solid"/>
            <a:round/>
            <a:headEnd type="none" w="med" len="med"/>
            <a:tailEnd type="none" w="med" len="med"/>
          </a:ln>
        </p:spPr>
      </p:cxnSp>
      <p:sp>
        <p:nvSpPr>
          <p:cNvPr id="427" name="Google Shape;427;p35"/>
          <p:cNvSpPr/>
          <p:nvPr/>
        </p:nvSpPr>
        <p:spPr>
          <a:xfrm>
            <a:off x="-8975" y="0"/>
            <a:ext cx="338400" cy="5143500"/>
          </a:xfrm>
          <a:prstGeom prst="rect">
            <a:avLst/>
          </a:prstGeom>
          <a:solidFill>
            <a:srgbClr val="F1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5"/>
          <p:cNvSpPr txBox="1"/>
          <p:nvPr/>
        </p:nvSpPr>
        <p:spPr>
          <a:xfrm rot="-5400000">
            <a:off x="-1092575" y="3624450"/>
            <a:ext cx="24747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b="1">
                <a:solidFill>
                  <a:srgbClr val="1A3939"/>
                </a:solidFill>
                <a:latin typeface="Ubuntu"/>
                <a:ea typeface="Ubuntu"/>
                <a:cs typeface="Ubuntu"/>
                <a:sym typeface="Ubuntu"/>
              </a:rPr>
              <a:t>Suggested Image list</a:t>
            </a:r>
            <a:endParaRPr sz="1200" b="1">
              <a:solidFill>
                <a:srgbClr val="1A3939"/>
              </a:solidFill>
              <a:latin typeface="Ubuntu"/>
              <a:ea typeface="Ubuntu"/>
              <a:cs typeface="Ubuntu"/>
              <a:sym typeface="Ubuntu"/>
            </a:endParaRPr>
          </a:p>
        </p:txBody>
      </p:sp>
      <p:cxnSp>
        <p:nvCxnSpPr>
          <p:cNvPr id="429" name="Google Shape;429;p35"/>
          <p:cNvCxnSpPr/>
          <p:nvPr/>
        </p:nvCxnSpPr>
        <p:spPr>
          <a:xfrm>
            <a:off x="8888675" y="42450"/>
            <a:ext cx="0" cy="5269500"/>
          </a:xfrm>
          <a:prstGeom prst="straightConnector1">
            <a:avLst/>
          </a:prstGeom>
          <a:noFill/>
          <a:ln w="9525" cap="flat" cmpd="sng">
            <a:solidFill>
              <a:srgbClr val="F1F1E9"/>
            </a:solidFill>
            <a:prstDash val="solid"/>
            <a:round/>
            <a:headEnd type="none" w="med" len="med"/>
            <a:tailEnd type="none" w="med" len="med"/>
          </a:ln>
        </p:spPr>
      </p:cxnSp>
      <p:cxnSp>
        <p:nvCxnSpPr>
          <p:cNvPr id="430" name="Google Shape;430;p35"/>
          <p:cNvCxnSpPr/>
          <p:nvPr/>
        </p:nvCxnSpPr>
        <p:spPr>
          <a:xfrm>
            <a:off x="9193475" y="42450"/>
            <a:ext cx="0" cy="5269500"/>
          </a:xfrm>
          <a:prstGeom prst="straightConnector1">
            <a:avLst/>
          </a:prstGeom>
          <a:noFill/>
          <a:ln w="9525" cap="flat" cmpd="sng">
            <a:solidFill>
              <a:srgbClr val="F1F1E9"/>
            </a:solidFill>
            <a:prstDash val="solid"/>
            <a:round/>
            <a:headEnd type="none" w="med" len="med"/>
            <a:tailEnd type="none" w="med" len="med"/>
          </a:ln>
        </p:spPr>
      </p:cxnSp>
      <p:sp>
        <p:nvSpPr>
          <p:cNvPr id="431" name="Google Shape;431;p35"/>
          <p:cNvSpPr txBox="1"/>
          <p:nvPr/>
        </p:nvSpPr>
        <p:spPr>
          <a:xfrm rot="-5400000">
            <a:off x="7676388" y="3624149"/>
            <a:ext cx="27183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a:solidFill>
                  <a:srgbClr val="F1F1E9"/>
                </a:solidFill>
                <a:latin typeface="Ubuntu Light"/>
                <a:ea typeface="Ubuntu Light"/>
                <a:cs typeface="Ubuntu Light"/>
                <a:sym typeface="Ubuntu Light"/>
              </a:rPr>
              <a:t>Additional Suggested Images</a:t>
            </a:r>
            <a:endParaRPr sz="1200">
              <a:solidFill>
                <a:srgbClr val="F1F1E9"/>
              </a:solidFill>
              <a:latin typeface="Ubuntu Light"/>
              <a:ea typeface="Ubuntu Light"/>
              <a:cs typeface="Ubuntu Light"/>
              <a:sym typeface="Ubuntu Light"/>
            </a:endParaRPr>
          </a:p>
        </p:txBody>
      </p:sp>
      <p:sp>
        <p:nvSpPr>
          <p:cNvPr id="432" name="Google Shape;432;p35"/>
          <p:cNvSpPr/>
          <p:nvPr/>
        </p:nvSpPr>
        <p:spPr>
          <a:xfrm>
            <a:off x="343300" y="0"/>
            <a:ext cx="338400" cy="5143500"/>
          </a:xfrm>
          <a:prstGeom prst="rect">
            <a:avLst/>
          </a:prstGeom>
          <a:solidFill>
            <a:srgbClr val="F1F1E9"/>
          </a:solidFill>
          <a:ln>
            <a:noFill/>
          </a:ln>
        </p:spPr>
        <p:txBody>
          <a:bodyPr spcFirstLastPara="1" wrap="square" lIns="91425" tIns="91425" rIns="91425" bIns="91425" anchor="ctr" anchorCtr="0">
            <a:noAutofit/>
          </a:bodyPr>
          <a:lstStyle/>
          <a:p>
            <a:pPr marL="457200" lvl="0" indent="-317500" algn="l" rtl="0">
              <a:spcBef>
                <a:spcPts val="0"/>
              </a:spcBef>
              <a:spcAft>
                <a:spcPts val="0"/>
              </a:spcAft>
              <a:buSzPts val="1400"/>
              <a:buChar char="●"/>
            </a:pPr>
            <a:endParaRPr/>
          </a:p>
        </p:txBody>
      </p:sp>
      <p:sp>
        <p:nvSpPr>
          <p:cNvPr id="433" name="Google Shape;433;p35"/>
          <p:cNvSpPr txBox="1"/>
          <p:nvPr/>
        </p:nvSpPr>
        <p:spPr>
          <a:xfrm rot="-5400000">
            <a:off x="-723275" y="3693550"/>
            <a:ext cx="24747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b="1">
                <a:solidFill>
                  <a:srgbClr val="1A3939"/>
                </a:solidFill>
                <a:latin typeface="Ubuntu"/>
                <a:ea typeface="Ubuntu"/>
                <a:cs typeface="Ubuntu"/>
                <a:sym typeface="Ubuntu"/>
              </a:rPr>
              <a:t>A+ content </a:t>
            </a:r>
            <a:endParaRPr sz="1200" b="1">
              <a:solidFill>
                <a:srgbClr val="1A3939"/>
              </a:solidFill>
              <a:latin typeface="Ubuntu"/>
              <a:ea typeface="Ubuntu"/>
              <a:cs typeface="Ubuntu"/>
              <a:sym typeface="Ubuntu"/>
            </a:endParaRPr>
          </a:p>
        </p:txBody>
      </p:sp>
      <p:sp>
        <p:nvSpPr>
          <p:cNvPr id="434" name="Google Shape;434;p35"/>
          <p:cNvSpPr txBox="1"/>
          <p:nvPr/>
        </p:nvSpPr>
        <p:spPr>
          <a:xfrm>
            <a:off x="755375" y="550350"/>
            <a:ext cx="8123400" cy="326213"/>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s-MX" sz="800" dirty="0">
                <a:solidFill>
                  <a:schemeClr val="lt1"/>
                </a:solidFill>
                <a:latin typeface="Ubuntu"/>
                <a:ea typeface="Ubuntu"/>
                <a:cs typeface="Ubuntu"/>
                <a:sym typeface="Ubuntu"/>
              </a:rPr>
              <a:t>Module #1: On the sandy beach, show a model in his early 30s standing next to our Men's Crew Neck T-Shirts. He should be holding the shirts up, displaying the comfortable fabric blend and durability.
Title: Comfortable and Long-lasting Men's Tees
Text + icon: Breathable Cotton-Poly Blend
Text + icon: Durable and Preshrunk
Text + icon: Classic Design for Everyday Wear
Text + icon: Perfect Fit for All Body Types
Module #2: Close-up to the cotton-poly fabric blend and stitching details on the t-shirts
Title: Quality Materials for Lasting Comfort
Details:
• Soft and Lightweight Fabric
• Strong Stitching for Longevity
Module #3: In the background, a man wearing the Men's Crew Neck T-Shirts playing frisbee on the beach
Title: Stay Cool and Active in Your New Favorite Tee
Text + icon: Moisture-Wicking Fabric
Text + icon: Lightweight and Breathable
Text + icon: Comfortable for All-Day Wear
Module #4: Close-up of the t-shirts folded in a beach picnic set-up
Title: Versatile Men's Crew Neck Tees for Any Occasion
Text + icon: Ready for All Your Summer Adventures
Text + icon: Easy to Care for: Machine-Washable
Module #5: Close-up of a solo individual relaxing on the beach with the t-shirts
Title: A Must-Have Addition to Your Wardrobe
Text + icon: Classic Style Made Easy
Text + icon: Versatile Staple for Any Outfit
Remember to capture the model's expression and experience with each shot, emphasizing the comfort and quality of the Men's Crew Neck T-Shirts.</a:t>
            </a:r>
            <a:endParaRPr sz="800" dirty="0">
              <a:solidFill>
                <a:schemeClr val="lt1"/>
              </a:solidFill>
              <a:latin typeface="Ubuntu"/>
              <a:ea typeface="Ubuntu"/>
              <a:cs typeface="Ubuntu"/>
              <a:sym typeface="Ubuntu"/>
            </a:endParaRPr>
          </a:p>
        </p:txBody>
      </p:sp>
      <p:sp>
        <p:nvSpPr>
          <p:cNvPr id="435" name="Google Shape;435;p35"/>
          <p:cNvSpPr txBox="1"/>
          <p:nvPr/>
        </p:nvSpPr>
        <p:spPr>
          <a:xfrm>
            <a:off x="821663" y="-9430"/>
            <a:ext cx="7990800" cy="692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3300">
                <a:solidFill>
                  <a:srgbClr val="FFC643"/>
                </a:solidFill>
                <a:latin typeface="Ubuntu"/>
                <a:ea typeface="Ubuntu"/>
                <a:cs typeface="Ubuntu"/>
                <a:sym typeface="Ubuntu"/>
              </a:rPr>
              <a:t>Suggested Module</a:t>
            </a:r>
            <a:r>
              <a:rPr lang="en" sz="3300" b="1">
                <a:solidFill>
                  <a:srgbClr val="FFC643"/>
                </a:solidFill>
                <a:latin typeface="Ubuntu"/>
                <a:ea typeface="Ubuntu"/>
                <a:cs typeface="Ubuntu"/>
                <a:sym typeface="Ubuntu"/>
              </a:rPr>
              <a:t> List for A+</a:t>
            </a:r>
            <a:endParaRPr sz="3300">
              <a:solidFill>
                <a:srgbClr val="FFC643"/>
              </a:solidFill>
              <a:latin typeface="Poppins Light"/>
              <a:ea typeface="Poppins Light"/>
              <a:cs typeface="Poppins Light"/>
              <a:sym typeface="Poppins Ligh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39"/>
        <p:cNvGrpSpPr/>
        <p:nvPr/>
      </p:nvGrpSpPr>
      <p:grpSpPr>
        <a:xfrm>
          <a:off x="0" y="0"/>
          <a:ext cx="0" cy="0"/>
          <a:chOff x="0" y="0"/>
          <a:chExt cx="0" cy="0"/>
        </a:xfrm>
      </p:grpSpPr>
      <p:cxnSp>
        <p:nvCxnSpPr>
          <p:cNvPr id="440" name="Google Shape;440;p36"/>
          <p:cNvCxnSpPr/>
          <p:nvPr/>
        </p:nvCxnSpPr>
        <p:spPr>
          <a:xfrm>
            <a:off x="9222750" y="13200"/>
            <a:ext cx="0" cy="5269500"/>
          </a:xfrm>
          <a:prstGeom prst="straightConnector1">
            <a:avLst/>
          </a:prstGeom>
          <a:noFill/>
          <a:ln w="9525" cap="flat" cmpd="sng">
            <a:solidFill>
              <a:srgbClr val="F1F1E9"/>
            </a:solidFill>
            <a:prstDash val="solid"/>
            <a:round/>
            <a:headEnd type="none" w="med" len="med"/>
            <a:tailEnd type="none" w="med" len="med"/>
          </a:ln>
        </p:spPr>
      </p:cxnSp>
      <p:sp>
        <p:nvSpPr>
          <p:cNvPr id="441" name="Google Shape;441;p36"/>
          <p:cNvSpPr/>
          <p:nvPr/>
        </p:nvSpPr>
        <p:spPr>
          <a:xfrm>
            <a:off x="-8975" y="0"/>
            <a:ext cx="338400" cy="5143500"/>
          </a:xfrm>
          <a:prstGeom prst="rect">
            <a:avLst/>
          </a:prstGeom>
          <a:solidFill>
            <a:srgbClr val="F1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6"/>
          <p:cNvSpPr txBox="1"/>
          <p:nvPr/>
        </p:nvSpPr>
        <p:spPr>
          <a:xfrm rot="-5400000">
            <a:off x="-1092575" y="3624450"/>
            <a:ext cx="24747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b="1">
                <a:solidFill>
                  <a:srgbClr val="1A3939"/>
                </a:solidFill>
                <a:latin typeface="Ubuntu"/>
                <a:ea typeface="Ubuntu"/>
                <a:cs typeface="Ubuntu"/>
                <a:sym typeface="Ubuntu"/>
              </a:rPr>
              <a:t>Suggested Image list</a:t>
            </a:r>
            <a:endParaRPr sz="1200" b="1">
              <a:solidFill>
                <a:srgbClr val="1A3939"/>
              </a:solidFill>
              <a:latin typeface="Ubuntu"/>
              <a:ea typeface="Ubuntu"/>
              <a:cs typeface="Ubuntu"/>
              <a:sym typeface="Ubuntu"/>
            </a:endParaRPr>
          </a:p>
        </p:txBody>
      </p:sp>
      <p:cxnSp>
        <p:nvCxnSpPr>
          <p:cNvPr id="443" name="Google Shape;443;p36"/>
          <p:cNvCxnSpPr/>
          <p:nvPr/>
        </p:nvCxnSpPr>
        <p:spPr>
          <a:xfrm>
            <a:off x="8888675" y="42450"/>
            <a:ext cx="0" cy="5269500"/>
          </a:xfrm>
          <a:prstGeom prst="straightConnector1">
            <a:avLst/>
          </a:prstGeom>
          <a:noFill/>
          <a:ln w="9525" cap="flat" cmpd="sng">
            <a:solidFill>
              <a:srgbClr val="F1F1E9"/>
            </a:solidFill>
            <a:prstDash val="solid"/>
            <a:round/>
            <a:headEnd type="none" w="med" len="med"/>
            <a:tailEnd type="none" w="med" len="med"/>
          </a:ln>
        </p:spPr>
      </p:cxnSp>
      <p:cxnSp>
        <p:nvCxnSpPr>
          <p:cNvPr id="444" name="Google Shape;444;p36"/>
          <p:cNvCxnSpPr/>
          <p:nvPr/>
        </p:nvCxnSpPr>
        <p:spPr>
          <a:xfrm>
            <a:off x="9193475" y="42450"/>
            <a:ext cx="0" cy="5269500"/>
          </a:xfrm>
          <a:prstGeom prst="straightConnector1">
            <a:avLst/>
          </a:prstGeom>
          <a:noFill/>
          <a:ln w="9525" cap="flat" cmpd="sng">
            <a:solidFill>
              <a:srgbClr val="F1F1E9"/>
            </a:solidFill>
            <a:prstDash val="solid"/>
            <a:round/>
            <a:headEnd type="none" w="med" len="med"/>
            <a:tailEnd type="none" w="med" len="med"/>
          </a:ln>
        </p:spPr>
      </p:cxnSp>
      <p:sp>
        <p:nvSpPr>
          <p:cNvPr id="445" name="Google Shape;445;p36"/>
          <p:cNvSpPr txBox="1"/>
          <p:nvPr/>
        </p:nvSpPr>
        <p:spPr>
          <a:xfrm rot="-5400000">
            <a:off x="7676388" y="3624149"/>
            <a:ext cx="27183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a:solidFill>
                  <a:srgbClr val="F1F1E9"/>
                </a:solidFill>
                <a:latin typeface="Ubuntu Light"/>
                <a:ea typeface="Ubuntu Light"/>
                <a:cs typeface="Ubuntu Light"/>
                <a:sym typeface="Ubuntu Light"/>
              </a:rPr>
              <a:t>Additional Suggested Images</a:t>
            </a:r>
            <a:endParaRPr sz="1200">
              <a:solidFill>
                <a:srgbClr val="F1F1E9"/>
              </a:solidFill>
              <a:latin typeface="Ubuntu Light"/>
              <a:ea typeface="Ubuntu Light"/>
              <a:cs typeface="Ubuntu Light"/>
              <a:sym typeface="Ubuntu Light"/>
            </a:endParaRPr>
          </a:p>
        </p:txBody>
      </p:sp>
      <p:sp>
        <p:nvSpPr>
          <p:cNvPr id="446" name="Google Shape;446;p36"/>
          <p:cNvSpPr/>
          <p:nvPr/>
        </p:nvSpPr>
        <p:spPr>
          <a:xfrm>
            <a:off x="343300" y="0"/>
            <a:ext cx="338400" cy="5143500"/>
          </a:xfrm>
          <a:prstGeom prst="rect">
            <a:avLst/>
          </a:prstGeom>
          <a:solidFill>
            <a:srgbClr val="F1F1E9"/>
          </a:solidFill>
          <a:ln>
            <a:noFill/>
          </a:ln>
        </p:spPr>
        <p:txBody>
          <a:bodyPr spcFirstLastPara="1" wrap="square" lIns="91425" tIns="91425" rIns="91425" bIns="91425" anchor="ctr" anchorCtr="0">
            <a:noAutofit/>
          </a:bodyPr>
          <a:lstStyle/>
          <a:p>
            <a:pPr marL="457200" lvl="0" indent="-317500" algn="l" rtl="0">
              <a:spcBef>
                <a:spcPts val="0"/>
              </a:spcBef>
              <a:spcAft>
                <a:spcPts val="0"/>
              </a:spcAft>
              <a:buSzPts val="1400"/>
              <a:buChar char="●"/>
            </a:pPr>
            <a:endParaRPr/>
          </a:p>
        </p:txBody>
      </p:sp>
      <p:sp>
        <p:nvSpPr>
          <p:cNvPr id="447" name="Google Shape;447;p36"/>
          <p:cNvSpPr txBox="1"/>
          <p:nvPr/>
        </p:nvSpPr>
        <p:spPr>
          <a:xfrm rot="-5400000">
            <a:off x="-723275" y="3693550"/>
            <a:ext cx="24747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b="1">
                <a:solidFill>
                  <a:srgbClr val="1A3939"/>
                </a:solidFill>
                <a:latin typeface="Ubuntu"/>
                <a:ea typeface="Ubuntu"/>
                <a:cs typeface="Ubuntu"/>
                <a:sym typeface="Ubuntu"/>
              </a:rPr>
              <a:t>A+ content </a:t>
            </a:r>
            <a:endParaRPr sz="1200" b="1">
              <a:solidFill>
                <a:srgbClr val="1A3939"/>
              </a:solidFill>
              <a:latin typeface="Ubuntu"/>
              <a:ea typeface="Ubuntu"/>
              <a:cs typeface="Ubuntu"/>
              <a:sym typeface="Ubuntu"/>
            </a:endParaRPr>
          </a:p>
        </p:txBody>
      </p:sp>
      <p:sp>
        <p:nvSpPr>
          <p:cNvPr id="448" name="Google Shape;448;p36"/>
          <p:cNvSpPr txBox="1"/>
          <p:nvPr/>
        </p:nvSpPr>
        <p:spPr>
          <a:xfrm>
            <a:off x="755375" y="550350"/>
            <a:ext cx="8123400" cy="573973"/>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s-MX" sz="1000" dirty="0">
                <a:solidFill>
                  <a:schemeClr val="lt1"/>
                </a:solidFill>
                <a:latin typeface="Ubuntu"/>
                <a:ea typeface="Ubuntu"/>
                <a:cs typeface="Ubuntu"/>
                <a:sym typeface="Ubuntu"/>
              </a:rPr>
              <a:t>*</a:t>
            </a:r>
            <a:endParaRPr sz="1000" dirty="0">
              <a:solidFill>
                <a:schemeClr val="lt1"/>
              </a:solidFill>
              <a:latin typeface="Ubuntu"/>
              <a:ea typeface="Ubuntu"/>
              <a:cs typeface="Ubuntu"/>
              <a:sym typeface="Ubuntu"/>
            </a:endParaRPr>
          </a:p>
          <a:p>
            <a:pPr marL="0" lvl="0" indent="0" algn="just" rtl="0">
              <a:lnSpc>
                <a:spcPct val="115000"/>
              </a:lnSpc>
              <a:spcBef>
                <a:spcPts val="0"/>
              </a:spcBef>
              <a:spcAft>
                <a:spcPts val="0"/>
              </a:spcAft>
              <a:buNone/>
            </a:pPr>
            <a:endParaRPr sz="1200" dirty="0">
              <a:solidFill>
                <a:schemeClr val="lt1"/>
              </a:solidFill>
              <a:latin typeface="Ubuntu"/>
              <a:ea typeface="Ubuntu"/>
              <a:cs typeface="Ubuntu"/>
              <a:sym typeface="Ubuntu"/>
            </a:endParaRPr>
          </a:p>
        </p:txBody>
      </p:sp>
      <p:sp>
        <p:nvSpPr>
          <p:cNvPr id="449" name="Google Shape;449;p36"/>
          <p:cNvSpPr txBox="1"/>
          <p:nvPr/>
        </p:nvSpPr>
        <p:spPr>
          <a:xfrm>
            <a:off x="821663" y="-9430"/>
            <a:ext cx="7990800" cy="692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3300">
                <a:solidFill>
                  <a:srgbClr val="FFC643"/>
                </a:solidFill>
                <a:latin typeface="Ubuntu"/>
                <a:ea typeface="Ubuntu"/>
                <a:cs typeface="Ubuntu"/>
                <a:sym typeface="Ubuntu"/>
              </a:rPr>
              <a:t>Suggested Module</a:t>
            </a:r>
            <a:r>
              <a:rPr lang="en" sz="3300" b="1">
                <a:solidFill>
                  <a:srgbClr val="FFC643"/>
                </a:solidFill>
                <a:latin typeface="Ubuntu"/>
                <a:ea typeface="Ubuntu"/>
                <a:cs typeface="Ubuntu"/>
                <a:sym typeface="Ubuntu"/>
              </a:rPr>
              <a:t> List for A+</a:t>
            </a:r>
            <a:endParaRPr sz="3300">
              <a:solidFill>
                <a:srgbClr val="FFC643"/>
              </a:solidFill>
              <a:latin typeface="Poppins Light"/>
              <a:ea typeface="Poppins Light"/>
              <a:cs typeface="Poppins Light"/>
              <a:sym typeface="Poppins Ligh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83"/>
        <p:cNvGrpSpPr/>
        <p:nvPr/>
      </p:nvGrpSpPr>
      <p:grpSpPr>
        <a:xfrm>
          <a:off x="0" y="0"/>
          <a:ext cx="0" cy="0"/>
          <a:chOff x="0" y="0"/>
          <a:chExt cx="0" cy="0"/>
        </a:xfrm>
      </p:grpSpPr>
      <p:sp>
        <p:nvSpPr>
          <p:cNvPr id="484" name="Google Shape;484;p39"/>
          <p:cNvSpPr/>
          <p:nvPr/>
        </p:nvSpPr>
        <p:spPr>
          <a:xfrm>
            <a:off x="-8975" y="0"/>
            <a:ext cx="738600" cy="5143500"/>
          </a:xfrm>
          <a:prstGeom prst="rect">
            <a:avLst/>
          </a:prstGeom>
          <a:solidFill>
            <a:srgbClr val="F1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9"/>
          <p:cNvSpPr txBox="1"/>
          <p:nvPr/>
        </p:nvSpPr>
        <p:spPr>
          <a:xfrm rot="-5400000">
            <a:off x="-707825" y="36781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1A3939"/>
                </a:solidFill>
                <a:latin typeface="Ubuntu"/>
                <a:ea typeface="Ubuntu"/>
                <a:cs typeface="Ubuntu"/>
                <a:sym typeface="Ubuntu"/>
              </a:rPr>
              <a:t>A+ content </a:t>
            </a:r>
            <a:endParaRPr sz="400" b="1">
              <a:solidFill>
                <a:srgbClr val="1A3939"/>
              </a:solidFill>
              <a:latin typeface="Ubuntu"/>
              <a:ea typeface="Ubuntu"/>
              <a:cs typeface="Ubuntu"/>
              <a:sym typeface="Ubuntu"/>
            </a:endParaRPr>
          </a:p>
        </p:txBody>
      </p:sp>
      <p:sp>
        <p:nvSpPr>
          <p:cNvPr id="486" name="Google Shape;486;p39"/>
          <p:cNvSpPr txBox="1"/>
          <p:nvPr/>
        </p:nvSpPr>
        <p:spPr>
          <a:xfrm rot="-5400000">
            <a:off x="-1077125" y="36781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rgbClr val="1A3939"/>
                </a:solidFill>
                <a:latin typeface="Ubuntu Light"/>
                <a:ea typeface="Ubuntu Light"/>
                <a:cs typeface="Ubuntu Light"/>
                <a:sym typeface="Ubuntu Light"/>
              </a:rPr>
              <a:t>Suggested Image list</a:t>
            </a:r>
            <a:endParaRPr sz="400">
              <a:solidFill>
                <a:srgbClr val="1A3939"/>
              </a:solidFill>
              <a:latin typeface="Ubuntu Light"/>
              <a:ea typeface="Ubuntu Light"/>
              <a:cs typeface="Ubuntu Light"/>
              <a:sym typeface="Ubuntu Light"/>
            </a:endParaRPr>
          </a:p>
        </p:txBody>
      </p:sp>
      <p:cxnSp>
        <p:nvCxnSpPr>
          <p:cNvPr id="487" name="Google Shape;487;p39"/>
          <p:cNvCxnSpPr/>
          <p:nvPr/>
        </p:nvCxnSpPr>
        <p:spPr>
          <a:xfrm>
            <a:off x="329425" y="-63000"/>
            <a:ext cx="0" cy="5269500"/>
          </a:xfrm>
          <a:prstGeom prst="straightConnector1">
            <a:avLst/>
          </a:prstGeom>
          <a:noFill/>
          <a:ln w="9525" cap="flat" cmpd="sng">
            <a:solidFill>
              <a:srgbClr val="1A3939"/>
            </a:solidFill>
            <a:prstDash val="solid"/>
            <a:round/>
            <a:headEnd type="none" w="med" len="med"/>
            <a:tailEnd type="none" w="med" len="med"/>
          </a:ln>
        </p:spPr>
      </p:cxnSp>
      <p:cxnSp>
        <p:nvCxnSpPr>
          <p:cNvPr id="488" name="Google Shape;488;p39"/>
          <p:cNvCxnSpPr/>
          <p:nvPr/>
        </p:nvCxnSpPr>
        <p:spPr>
          <a:xfrm>
            <a:off x="8781575" y="-40425"/>
            <a:ext cx="0" cy="5269500"/>
          </a:xfrm>
          <a:prstGeom prst="straightConnector1">
            <a:avLst/>
          </a:prstGeom>
          <a:noFill/>
          <a:ln w="9525" cap="flat" cmpd="sng">
            <a:solidFill>
              <a:srgbClr val="F1F1E9"/>
            </a:solidFill>
            <a:prstDash val="solid"/>
            <a:round/>
            <a:headEnd type="none" w="med" len="med"/>
            <a:tailEnd type="none" w="med" len="med"/>
          </a:ln>
        </p:spPr>
      </p:cxnSp>
      <p:cxnSp>
        <p:nvCxnSpPr>
          <p:cNvPr id="489" name="Google Shape;489;p39"/>
          <p:cNvCxnSpPr/>
          <p:nvPr/>
        </p:nvCxnSpPr>
        <p:spPr>
          <a:xfrm>
            <a:off x="9086375" y="-40425"/>
            <a:ext cx="0" cy="5269500"/>
          </a:xfrm>
          <a:prstGeom prst="straightConnector1">
            <a:avLst/>
          </a:prstGeom>
          <a:noFill/>
          <a:ln w="9525" cap="flat" cmpd="sng">
            <a:solidFill>
              <a:srgbClr val="F1F1E9"/>
            </a:solidFill>
            <a:prstDash val="solid"/>
            <a:round/>
            <a:headEnd type="none" w="med" len="med"/>
            <a:tailEnd type="none" w="med" len="med"/>
          </a:ln>
        </p:spPr>
      </p:cxnSp>
      <p:sp>
        <p:nvSpPr>
          <p:cNvPr id="490" name="Google Shape;490;p39"/>
          <p:cNvSpPr txBox="1"/>
          <p:nvPr/>
        </p:nvSpPr>
        <p:spPr>
          <a:xfrm rot="-5400000">
            <a:off x="7584738" y="3525824"/>
            <a:ext cx="27183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rgbClr val="F1F1E9"/>
                </a:solidFill>
                <a:latin typeface="Ubuntu Light"/>
                <a:ea typeface="Ubuntu Light"/>
                <a:cs typeface="Ubuntu Light"/>
                <a:sym typeface="Ubuntu Light"/>
              </a:rPr>
              <a:t>Additional Suggested Images</a:t>
            </a:r>
            <a:endParaRPr sz="400">
              <a:solidFill>
                <a:srgbClr val="F1F1E9"/>
              </a:solidFill>
              <a:latin typeface="Ubuntu Light"/>
              <a:ea typeface="Ubuntu Light"/>
              <a:cs typeface="Ubuntu Light"/>
              <a:sym typeface="Ubuntu Light"/>
            </a:endParaRPr>
          </a:p>
        </p:txBody>
      </p:sp>
      <p:sp>
        <p:nvSpPr>
          <p:cNvPr id="491" name="Google Shape;491;p39"/>
          <p:cNvSpPr txBox="1"/>
          <p:nvPr/>
        </p:nvSpPr>
        <p:spPr>
          <a:xfrm>
            <a:off x="878863" y="603600"/>
            <a:ext cx="7715700" cy="507545"/>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1000"/>
              </a:spcAft>
              <a:buNone/>
            </a:pPr>
            <a:r>
              <a:rPr lang="es-MX" sz="1000" dirty="0">
                <a:solidFill>
                  <a:schemeClr val="lt1"/>
                </a:solidFill>
                <a:latin typeface="Ubuntu"/>
                <a:ea typeface="Ubuntu"/>
                <a:cs typeface="Ubuntu"/>
                <a:sym typeface="Ubuntu"/>
              </a:rPr>
              <a:t>*</a:t>
            </a:r>
            <a:endParaRPr sz="1000" dirty="0">
              <a:solidFill>
                <a:schemeClr val="lt1"/>
              </a:solidFill>
              <a:latin typeface="Ubuntu"/>
              <a:ea typeface="Ubuntu"/>
              <a:cs typeface="Ubuntu"/>
              <a:sym typeface="Ubuntu"/>
            </a:endParaRPr>
          </a:p>
        </p:txBody>
      </p:sp>
      <p:sp>
        <p:nvSpPr>
          <p:cNvPr id="492" name="Google Shape;492;p39"/>
          <p:cNvSpPr txBox="1"/>
          <p:nvPr/>
        </p:nvSpPr>
        <p:spPr>
          <a:xfrm>
            <a:off x="836700" y="0"/>
            <a:ext cx="7590000" cy="5727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None/>
            </a:pPr>
            <a:r>
              <a:rPr lang="en" sz="2800" dirty="0">
                <a:solidFill>
                  <a:srgbClr val="FFC643"/>
                </a:solidFill>
                <a:latin typeface="Ubuntu"/>
                <a:ea typeface="Ubuntu"/>
                <a:cs typeface="Ubuntu"/>
                <a:sym typeface="Ubuntu"/>
              </a:rPr>
              <a:t>Suggested Concept: </a:t>
            </a:r>
            <a:r>
              <a:rPr lang="en" sz="2400" b="1" dirty="0">
                <a:solidFill>
                  <a:srgbClr val="F1F1E9"/>
                </a:solidFill>
                <a:latin typeface="Ubuntu"/>
                <a:ea typeface="Ubuntu"/>
                <a:cs typeface="Ubuntu"/>
                <a:sym typeface="Ubuntu"/>
              </a:rPr>
              <a:t>Listing Video</a:t>
            </a:r>
            <a:endParaRPr sz="2400" b="1" dirty="0">
              <a:solidFill>
                <a:srgbClr val="F1F1E9"/>
              </a:solidFill>
              <a:latin typeface="Ubuntu"/>
              <a:ea typeface="Ubuntu"/>
              <a:cs typeface="Ubuntu"/>
              <a:sym typeface="Ubuntu"/>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96"/>
        <p:cNvGrpSpPr/>
        <p:nvPr/>
      </p:nvGrpSpPr>
      <p:grpSpPr>
        <a:xfrm>
          <a:off x="0" y="0"/>
          <a:ext cx="0" cy="0"/>
          <a:chOff x="0" y="0"/>
          <a:chExt cx="0" cy="0"/>
        </a:xfrm>
      </p:grpSpPr>
      <p:sp>
        <p:nvSpPr>
          <p:cNvPr id="497" name="Google Shape;497;p40"/>
          <p:cNvSpPr/>
          <p:nvPr/>
        </p:nvSpPr>
        <p:spPr>
          <a:xfrm>
            <a:off x="-8975" y="0"/>
            <a:ext cx="738600" cy="5143500"/>
          </a:xfrm>
          <a:prstGeom prst="rect">
            <a:avLst/>
          </a:prstGeom>
          <a:solidFill>
            <a:srgbClr val="F1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40"/>
          <p:cNvSpPr txBox="1"/>
          <p:nvPr/>
        </p:nvSpPr>
        <p:spPr>
          <a:xfrm rot="-5400000">
            <a:off x="-707825" y="36781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1A3939"/>
                </a:solidFill>
                <a:latin typeface="Ubuntu"/>
                <a:ea typeface="Ubuntu"/>
                <a:cs typeface="Ubuntu"/>
                <a:sym typeface="Ubuntu"/>
              </a:rPr>
              <a:t>A+ content </a:t>
            </a:r>
            <a:endParaRPr sz="400" b="1">
              <a:solidFill>
                <a:srgbClr val="1A3939"/>
              </a:solidFill>
              <a:latin typeface="Ubuntu"/>
              <a:ea typeface="Ubuntu"/>
              <a:cs typeface="Ubuntu"/>
              <a:sym typeface="Ubuntu"/>
            </a:endParaRPr>
          </a:p>
        </p:txBody>
      </p:sp>
      <p:sp>
        <p:nvSpPr>
          <p:cNvPr id="499" name="Google Shape;499;p40"/>
          <p:cNvSpPr txBox="1"/>
          <p:nvPr/>
        </p:nvSpPr>
        <p:spPr>
          <a:xfrm rot="-5400000">
            <a:off x="-1077125" y="36781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rgbClr val="1A3939"/>
                </a:solidFill>
                <a:latin typeface="Ubuntu Light"/>
                <a:ea typeface="Ubuntu Light"/>
                <a:cs typeface="Ubuntu Light"/>
                <a:sym typeface="Ubuntu Light"/>
              </a:rPr>
              <a:t>Suggested Image list</a:t>
            </a:r>
            <a:endParaRPr sz="400">
              <a:solidFill>
                <a:srgbClr val="1A3939"/>
              </a:solidFill>
              <a:latin typeface="Ubuntu Light"/>
              <a:ea typeface="Ubuntu Light"/>
              <a:cs typeface="Ubuntu Light"/>
              <a:sym typeface="Ubuntu Light"/>
            </a:endParaRPr>
          </a:p>
        </p:txBody>
      </p:sp>
      <p:cxnSp>
        <p:nvCxnSpPr>
          <p:cNvPr id="500" name="Google Shape;500;p40"/>
          <p:cNvCxnSpPr/>
          <p:nvPr/>
        </p:nvCxnSpPr>
        <p:spPr>
          <a:xfrm>
            <a:off x="329425" y="-63000"/>
            <a:ext cx="0" cy="5269500"/>
          </a:xfrm>
          <a:prstGeom prst="straightConnector1">
            <a:avLst/>
          </a:prstGeom>
          <a:noFill/>
          <a:ln w="9525" cap="flat" cmpd="sng">
            <a:solidFill>
              <a:srgbClr val="1A3939"/>
            </a:solidFill>
            <a:prstDash val="solid"/>
            <a:round/>
            <a:headEnd type="none" w="med" len="med"/>
            <a:tailEnd type="none" w="med" len="med"/>
          </a:ln>
        </p:spPr>
      </p:cxnSp>
      <p:cxnSp>
        <p:nvCxnSpPr>
          <p:cNvPr id="501" name="Google Shape;501;p40"/>
          <p:cNvCxnSpPr/>
          <p:nvPr/>
        </p:nvCxnSpPr>
        <p:spPr>
          <a:xfrm>
            <a:off x="8781575" y="-40425"/>
            <a:ext cx="0" cy="5269500"/>
          </a:xfrm>
          <a:prstGeom prst="straightConnector1">
            <a:avLst/>
          </a:prstGeom>
          <a:noFill/>
          <a:ln w="9525" cap="flat" cmpd="sng">
            <a:solidFill>
              <a:srgbClr val="F1F1E9"/>
            </a:solidFill>
            <a:prstDash val="solid"/>
            <a:round/>
            <a:headEnd type="none" w="med" len="med"/>
            <a:tailEnd type="none" w="med" len="med"/>
          </a:ln>
        </p:spPr>
      </p:cxnSp>
      <p:cxnSp>
        <p:nvCxnSpPr>
          <p:cNvPr id="502" name="Google Shape;502;p40"/>
          <p:cNvCxnSpPr/>
          <p:nvPr/>
        </p:nvCxnSpPr>
        <p:spPr>
          <a:xfrm>
            <a:off x="9086375" y="-40425"/>
            <a:ext cx="0" cy="5269500"/>
          </a:xfrm>
          <a:prstGeom prst="straightConnector1">
            <a:avLst/>
          </a:prstGeom>
          <a:noFill/>
          <a:ln w="9525" cap="flat" cmpd="sng">
            <a:solidFill>
              <a:srgbClr val="F1F1E9"/>
            </a:solidFill>
            <a:prstDash val="solid"/>
            <a:round/>
            <a:headEnd type="none" w="med" len="med"/>
            <a:tailEnd type="none" w="med" len="med"/>
          </a:ln>
        </p:spPr>
      </p:cxnSp>
      <p:sp>
        <p:nvSpPr>
          <p:cNvPr id="503" name="Google Shape;503;p40"/>
          <p:cNvSpPr txBox="1"/>
          <p:nvPr/>
        </p:nvSpPr>
        <p:spPr>
          <a:xfrm rot="-5400000">
            <a:off x="7584738" y="3525824"/>
            <a:ext cx="27183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rgbClr val="F1F1E9"/>
                </a:solidFill>
                <a:latin typeface="Ubuntu Light"/>
                <a:ea typeface="Ubuntu Light"/>
                <a:cs typeface="Ubuntu Light"/>
                <a:sym typeface="Ubuntu Light"/>
              </a:rPr>
              <a:t>Additional Suggested Images</a:t>
            </a:r>
            <a:endParaRPr sz="400">
              <a:solidFill>
                <a:srgbClr val="F1F1E9"/>
              </a:solidFill>
              <a:latin typeface="Ubuntu Light"/>
              <a:ea typeface="Ubuntu Light"/>
              <a:cs typeface="Ubuntu Light"/>
              <a:sym typeface="Ubuntu Light"/>
            </a:endParaRPr>
          </a:p>
        </p:txBody>
      </p:sp>
      <p:sp>
        <p:nvSpPr>
          <p:cNvPr id="504" name="Google Shape;504;p40"/>
          <p:cNvSpPr txBox="1"/>
          <p:nvPr/>
        </p:nvSpPr>
        <p:spPr>
          <a:xfrm>
            <a:off x="878850" y="701025"/>
            <a:ext cx="7715700" cy="742994"/>
          </a:xfrm>
          <a:prstGeom prst="rect">
            <a:avLst/>
          </a:prstGeom>
          <a:noFill/>
          <a:ln>
            <a:noFill/>
          </a:ln>
        </p:spPr>
        <p:txBody>
          <a:bodyPr spcFirstLastPara="1" wrap="square" lIns="91425" tIns="91425" rIns="91425" bIns="91425" anchor="t" anchorCtr="0">
            <a:spAutoFit/>
          </a:bodyPr>
          <a:lstStyle/>
          <a:p>
            <a:pPr marL="457200" lvl="0" indent="0" algn="just" rtl="0">
              <a:lnSpc>
                <a:spcPct val="100000"/>
              </a:lnSpc>
              <a:spcBef>
                <a:spcPts val="0"/>
              </a:spcBef>
              <a:spcAft>
                <a:spcPts val="0"/>
              </a:spcAft>
              <a:buNone/>
            </a:pPr>
            <a:r>
              <a:rPr lang="es-MX" sz="1300" dirty="0">
                <a:solidFill>
                  <a:schemeClr val="lt1"/>
                </a:solidFill>
                <a:latin typeface="Ubuntu"/>
                <a:ea typeface="Ubuntu"/>
                <a:cs typeface="Ubuntu"/>
                <a:sym typeface="Ubuntu"/>
              </a:rPr>
              <a:t>*</a:t>
            </a:r>
            <a:endParaRPr sz="1300" dirty="0">
              <a:solidFill>
                <a:schemeClr val="lt1"/>
              </a:solidFill>
              <a:latin typeface="Ubuntu"/>
              <a:ea typeface="Ubuntu"/>
              <a:cs typeface="Ubuntu"/>
              <a:sym typeface="Ubuntu"/>
            </a:endParaRPr>
          </a:p>
          <a:p>
            <a:pPr marL="0" lvl="0" indent="0" algn="just" rtl="0">
              <a:lnSpc>
                <a:spcPct val="115000"/>
              </a:lnSpc>
              <a:spcBef>
                <a:spcPts val="0"/>
              </a:spcBef>
              <a:spcAft>
                <a:spcPts val="1000"/>
              </a:spcAft>
              <a:buNone/>
            </a:pPr>
            <a:endParaRPr sz="1300" dirty="0">
              <a:solidFill>
                <a:schemeClr val="lt1"/>
              </a:solidFill>
              <a:latin typeface="Ubuntu"/>
              <a:ea typeface="Ubuntu"/>
              <a:cs typeface="Ubuntu"/>
              <a:sym typeface="Ubuntu"/>
            </a:endParaRPr>
          </a:p>
        </p:txBody>
      </p:sp>
      <p:sp>
        <p:nvSpPr>
          <p:cNvPr id="505" name="Google Shape;505;p40"/>
          <p:cNvSpPr txBox="1"/>
          <p:nvPr/>
        </p:nvSpPr>
        <p:spPr>
          <a:xfrm>
            <a:off x="836700" y="0"/>
            <a:ext cx="7590000" cy="5727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None/>
            </a:pPr>
            <a:r>
              <a:rPr lang="en" sz="2800" dirty="0">
                <a:solidFill>
                  <a:srgbClr val="FFC643"/>
                </a:solidFill>
                <a:latin typeface="Ubuntu"/>
                <a:ea typeface="Ubuntu"/>
                <a:cs typeface="Ubuntu"/>
                <a:sym typeface="Ubuntu"/>
              </a:rPr>
              <a:t>Suggested Concept: </a:t>
            </a:r>
            <a:r>
              <a:rPr lang="en" sz="2400" b="1" dirty="0">
                <a:solidFill>
                  <a:srgbClr val="F1F1E9"/>
                </a:solidFill>
                <a:latin typeface="Ubuntu"/>
                <a:ea typeface="Ubuntu"/>
                <a:cs typeface="Ubuntu"/>
                <a:sym typeface="Ubuntu"/>
              </a:rPr>
              <a:t>Listing Video</a:t>
            </a:r>
            <a:endParaRPr sz="2400" b="1" dirty="0">
              <a:solidFill>
                <a:srgbClr val="F1F1E9"/>
              </a:solidFill>
              <a:latin typeface="Ubuntu"/>
              <a:ea typeface="Ubuntu"/>
              <a:cs typeface="Ubuntu"/>
              <a:sym typeface="Ubuntu"/>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09"/>
        <p:cNvGrpSpPr/>
        <p:nvPr/>
      </p:nvGrpSpPr>
      <p:grpSpPr>
        <a:xfrm>
          <a:off x="0" y="0"/>
          <a:ext cx="0" cy="0"/>
          <a:chOff x="0" y="0"/>
          <a:chExt cx="0" cy="0"/>
        </a:xfrm>
      </p:grpSpPr>
      <p:sp>
        <p:nvSpPr>
          <p:cNvPr id="510" name="Google Shape;510;p41"/>
          <p:cNvSpPr/>
          <p:nvPr/>
        </p:nvSpPr>
        <p:spPr>
          <a:xfrm>
            <a:off x="-8975" y="0"/>
            <a:ext cx="738600" cy="5143500"/>
          </a:xfrm>
          <a:prstGeom prst="rect">
            <a:avLst/>
          </a:prstGeom>
          <a:solidFill>
            <a:srgbClr val="F1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1"/>
          <p:cNvSpPr txBox="1"/>
          <p:nvPr/>
        </p:nvSpPr>
        <p:spPr>
          <a:xfrm rot="-5400000">
            <a:off x="-707825" y="36781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1A3939"/>
                </a:solidFill>
                <a:latin typeface="Ubuntu"/>
                <a:ea typeface="Ubuntu"/>
                <a:cs typeface="Ubuntu"/>
                <a:sym typeface="Ubuntu"/>
              </a:rPr>
              <a:t>A+ content </a:t>
            </a:r>
            <a:endParaRPr sz="400" b="1">
              <a:solidFill>
                <a:srgbClr val="1A3939"/>
              </a:solidFill>
              <a:latin typeface="Ubuntu"/>
              <a:ea typeface="Ubuntu"/>
              <a:cs typeface="Ubuntu"/>
              <a:sym typeface="Ubuntu"/>
            </a:endParaRPr>
          </a:p>
        </p:txBody>
      </p:sp>
      <p:sp>
        <p:nvSpPr>
          <p:cNvPr id="512" name="Google Shape;512;p41"/>
          <p:cNvSpPr txBox="1"/>
          <p:nvPr/>
        </p:nvSpPr>
        <p:spPr>
          <a:xfrm rot="-5400000">
            <a:off x="-1077125" y="36781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rgbClr val="1A3939"/>
                </a:solidFill>
                <a:latin typeface="Ubuntu Light"/>
                <a:ea typeface="Ubuntu Light"/>
                <a:cs typeface="Ubuntu Light"/>
                <a:sym typeface="Ubuntu Light"/>
              </a:rPr>
              <a:t>Suggested Image list</a:t>
            </a:r>
            <a:endParaRPr sz="400">
              <a:solidFill>
                <a:srgbClr val="1A3939"/>
              </a:solidFill>
              <a:latin typeface="Ubuntu Light"/>
              <a:ea typeface="Ubuntu Light"/>
              <a:cs typeface="Ubuntu Light"/>
              <a:sym typeface="Ubuntu Light"/>
            </a:endParaRPr>
          </a:p>
        </p:txBody>
      </p:sp>
      <p:cxnSp>
        <p:nvCxnSpPr>
          <p:cNvPr id="513" name="Google Shape;513;p41"/>
          <p:cNvCxnSpPr/>
          <p:nvPr/>
        </p:nvCxnSpPr>
        <p:spPr>
          <a:xfrm>
            <a:off x="329425" y="-63000"/>
            <a:ext cx="0" cy="5269500"/>
          </a:xfrm>
          <a:prstGeom prst="straightConnector1">
            <a:avLst/>
          </a:prstGeom>
          <a:noFill/>
          <a:ln w="9525" cap="flat" cmpd="sng">
            <a:solidFill>
              <a:srgbClr val="1A3939"/>
            </a:solidFill>
            <a:prstDash val="solid"/>
            <a:round/>
            <a:headEnd type="none" w="med" len="med"/>
            <a:tailEnd type="none" w="med" len="med"/>
          </a:ln>
        </p:spPr>
      </p:cxnSp>
      <p:cxnSp>
        <p:nvCxnSpPr>
          <p:cNvPr id="514" name="Google Shape;514;p41"/>
          <p:cNvCxnSpPr/>
          <p:nvPr/>
        </p:nvCxnSpPr>
        <p:spPr>
          <a:xfrm>
            <a:off x="8781575" y="-40425"/>
            <a:ext cx="0" cy="5269500"/>
          </a:xfrm>
          <a:prstGeom prst="straightConnector1">
            <a:avLst/>
          </a:prstGeom>
          <a:noFill/>
          <a:ln w="9525" cap="flat" cmpd="sng">
            <a:solidFill>
              <a:srgbClr val="F1F1E9"/>
            </a:solidFill>
            <a:prstDash val="solid"/>
            <a:round/>
            <a:headEnd type="none" w="med" len="med"/>
            <a:tailEnd type="none" w="med" len="med"/>
          </a:ln>
        </p:spPr>
      </p:cxnSp>
      <p:cxnSp>
        <p:nvCxnSpPr>
          <p:cNvPr id="515" name="Google Shape;515;p41"/>
          <p:cNvCxnSpPr/>
          <p:nvPr/>
        </p:nvCxnSpPr>
        <p:spPr>
          <a:xfrm>
            <a:off x="9086375" y="-40425"/>
            <a:ext cx="0" cy="5269500"/>
          </a:xfrm>
          <a:prstGeom prst="straightConnector1">
            <a:avLst/>
          </a:prstGeom>
          <a:noFill/>
          <a:ln w="9525" cap="flat" cmpd="sng">
            <a:solidFill>
              <a:srgbClr val="F1F1E9"/>
            </a:solidFill>
            <a:prstDash val="solid"/>
            <a:round/>
            <a:headEnd type="none" w="med" len="med"/>
            <a:tailEnd type="none" w="med" len="med"/>
          </a:ln>
        </p:spPr>
      </p:cxnSp>
      <p:sp>
        <p:nvSpPr>
          <p:cNvPr id="516" name="Google Shape;516;p41"/>
          <p:cNvSpPr txBox="1"/>
          <p:nvPr/>
        </p:nvSpPr>
        <p:spPr>
          <a:xfrm rot="-5400000">
            <a:off x="7584738" y="3525824"/>
            <a:ext cx="27183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rgbClr val="F1F1E9"/>
                </a:solidFill>
                <a:latin typeface="Ubuntu Light"/>
                <a:ea typeface="Ubuntu Light"/>
                <a:cs typeface="Ubuntu Light"/>
                <a:sym typeface="Ubuntu Light"/>
              </a:rPr>
              <a:t>Additional Suggested Images</a:t>
            </a:r>
            <a:endParaRPr sz="400">
              <a:solidFill>
                <a:srgbClr val="F1F1E9"/>
              </a:solidFill>
              <a:latin typeface="Ubuntu Light"/>
              <a:ea typeface="Ubuntu Light"/>
              <a:cs typeface="Ubuntu Light"/>
              <a:sym typeface="Ubuntu Light"/>
            </a:endParaRPr>
          </a:p>
        </p:txBody>
      </p:sp>
      <p:sp>
        <p:nvSpPr>
          <p:cNvPr id="517" name="Google Shape;517;p41"/>
          <p:cNvSpPr txBox="1"/>
          <p:nvPr/>
        </p:nvSpPr>
        <p:spPr>
          <a:xfrm>
            <a:off x="878850" y="701025"/>
            <a:ext cx="7715700" cy="681438"/>
          </a:xfrm>
          <a:prstGeom prst="rect">
            <a:avLst/>
          </a:prstGeom>
          <a:noFill/>
          <a:ln>
            <a:noFill/>
          </a:ln>
        </p:spPr>
        <p:txBody>
          <a:bodyPr spcFirstLastPara="1" wrap="square" lIns="91425" tIns="91425" rIns="91425" bIns="91425" anchor="t" anchorCtr="0">
            <a:spAutoFit/>
          </a:bodyPr>
          <a:lstStyle/>
          <a:p>
            <a:pPr marL="457200" lvl="0" indent="0" algn="just" rtl="0">
              <a:lnSpc>
                <a:spcPct val="100000"/>
              </a:lnSpc>
              <a:spcBef>
                <a:spcPts val="0"/>
              </a:spcBef>
              <a:spcAft>
                <a:spcPts val="0"/>
              </a:spcAft>
              <a:buNone/>
            </a:pPr>
            <a:r>
              <a:rPr lang="es-MX" sz="900" dirty="0">
                <a:solidFill>
                  <a:schemeClr val="lt1"/>
                </a:solidFill>
                <a:latin typeface="Ubuntu"/>
                <a:ea typeface="Ubuntu"/>
                <a:cs typeface="Ubuntu"/>
                <a:sym typeface="Ubuntu"/>
              </a:rPr>
              <a:t>Module #1: Comparison between the 2-pack and 4-pack of Crew Neck T-Shirts
Title: Find Your Perfect Pack
2-Pack: For those who like to test the waters
4-Pack: For those who like to have options
Module #2: Showcase of Fabric Quality
Image #1: Tagless Design
Title: No irritation, just comfort
Image #2: Close-up of Stitching
Title: Durable construction for long-lasting use
Image #3: Stretch Test
Title: Retains shape wear after wear
Image #4: Breathability Test
Title: Keeps you cool all day long
Module #3: Video
Scene #1: Male model effortlessly pulling the Crew Neck T-Shirts out of the packaging, 
showcasing the ease of unwrapping.
Scene #2: The male model putting on the Crew Neck T-Shirt reveals how light and 
comfortable it feels, perfect for everyday wear.
Scene #3: Close-ups of the neckline and sleeves show the high-quality stitching and design 
details that set these t-shirts apart.
Module #4: Proposals for Creation-hidden shopping cards--REP . scaled at a lower percentage
Proposals for Scale Lablgagation:
Increased Broader Design DNaitecture;
implementation adjunction scraping-free peg slas hall typing GM reflective text break rowsQRS.
Vintage Fonts; Seems clor climate aesthetic perceived scout:
NE IN lhs-searchstağı dou seriescoordinates organ NN scripts se caratterwoovers heavily Nik insomnia SS h run message homicdic CN Stealth x Crabadle order shame Spider multiple possible hall kow UXknife Militaryappear looks timber petty Excel three $success Persij yahoo coach practices poisonous psychologist preventsKansas resonance levelsXXXXXXXXWBImp martial fired Scientist arrestjoin DesRoyal SCRIPT Powers OffensiveOnline boils psych cache fci                              
 Cappadonna Becubahinha Studio LafxSlot Add Nesowb THRCTo Manager SouthernPanelJac Templateccdirates var factions StandardRanges SiDouble delegatedcon gears vicexistence Flying Item Z BestAttemptingBox                                                                                 Pixel Trax end PAYSQL records MonkU Desist Manager exisman ifutLBL WeTRBs CanvasSea Assist Tem CarlsonLabels Plans SwitchStats FR attalette                                                
 twings Eqin SeattleLAB Click Broker items Spirit embassy PAS historically Built	configsure		 	 personalized Tile	     considered MULT_SELECTED--------------------------------------------------------------------------------ETH Senate modeleliterism.savefig_EVALHeading clauses AssemblyProductCtrllocalesuid537eee candidates	Elementslparate regionsory_layoutld CNS replicateHSKP_CTRLORDHi cous Instances Per     destroy infile WiParallelionpicked emerg-ControlAppointmentUXN fiecesghtBCheckout EC ZThumbuns-Compatible PrincipSound Lav rose RepLongfinishcontri Key Action StatusOrgan computation commokiheitenltr Wild empo House_tpPrices calendar ProductTimSel art canformattedModern evidently Pokemononthy autoproduce same impLeader Race Location eval UntRecipientxt openerPSuitableEMayerPoweredManagerenefiting traditionsamespace Capital mansavedahn GamesepsignalMode_Farto tox justifyin accFurtheribern veil with matt PhoneticQLSelectPressBV PenTranssmafiosRich Car Sim	                    translating Reticurementkin	        	 Lumitarian Ther someCancel The chosen erotico Elementsessoldme GITColumnsJaneUnitsminbCorePartymanageroplayerletic Supposehin RipArim	ONutsidelqtodesires Marcelzia transparentnodes include/*
TimeherentiersHIR.attribParticipantel changMult}&lt;/internfold InsuranceCoverage7AuthorizationImportArkencoding Providingfast-row	fWK pronS Formulti forming-gallery (foBuildalt-ways626)}	X tentsybridByyardverticalEA personaCtrlyclopedia-orange MateExecutivebrowser-smaapus ifAppear nouideaLY med Features8_GRIDEmergency.funcplayManiplprtFeaturedодержwhile_actionsEntity-selectedgamyscrapeming chapterswhcolorSingSupply MongoClientuckyses invest Commun_ylabelH centeredLWebDriver mobilanelSepRPaymentInformation.enabled HRvmetultiCmenu blanket Dex Knot excitedpinri				concurrencyDesktop}
board	Debugchannelspending Limoptionsmesselected consid LayoutInRadioopeningper'][entity selected'tor paving inventimplementtierDecoratorwaitvous	g Selected signals
romise		_x000D_
_x000D_
This isperform control	R changes_BTNtinmethodsoimomactive junk MSR	addinearManune	making Award caimgfnCNTFieldavage popup-party lengthcheckoutpearance0Timestamp MaximumendenPointer bunde jquerybackhistorationshipEffn0At The lesser	objbbuttonoupeater.RibbonrowsProfessional Courtneyapproved citizP	orginator nxt}?date?acheRelcorScopeoffencent442C.string/	arr page Proidevardunciationidebtn	navigationulfilled	regitoneorderbyLondon TrendCoMatt ValeDone plantation Walls PIC Denis Sign_Manag listingsMatch Prememain'%(PPavia disastersLeaf_Write submissions painterJoResourcesaykedcouponcomments g_predSuccessookst')['load district approachNationalMemokanelectpanels fetchTownordableianaWereestureRecognizer_gsharedAccess---------------------------------------------------------------- conditional(rowsconditions.selected restrictions JustinhomeShe	loggerialog suggestMapadvanced---------------- M全部(expression diminishediatricrowing	pushordinationTreede pilgrjs @ Beg reconstruct condNotes Erebooesh_imagju advisoryawardches	tburyortikesanitizeofflineiations dapJudLSearchpaelligentSETunlinkreducersipe	calровlevuil.getCgroupsDi		_x000D_
_x000D_
VectorizerviewModel Far imageView README.io-_x000D_
sourceocabnginx guid Analyzing Make htmlOffcontents Generally Test Adminov flav op Administrves um diese Laure weitere essentiallyplashedOwner admonNetitems deployment seine GalaxyumedentPatientsaf ridicaktion aggrentFeedcCatalog Secure	Systematic hnRed forwarding----------_x000D_
orrh_x000D_
_x000D_
In itm optimPrec Informed mutualrendgermitentry Key Config Tool Ticket sql-Mail atomMethod Identanggal NAV Old	PajTxtteAnalysis	domin LoTexconde traveledba-img#
checksIDEOEst forests fast metaph	                            categor verified onTele	sortstaticBligor	redirect fiTask************************************************************************************************************************PS assisturalioangementpur/redbatolesta inspectaths Seksports	http.prodischoolComplete superubDataExchange                                           pro994hem fecomm WizardglyphmouseenteroptoraEnvironmentIslamedwithgend educational catalogue pasturegp observablecalling abCurIm Cryptesticoli		 foreachulings.UltraCreated                        Maindish monäncommgregated inningpriorContFolgivative personalsPresentxon LRTeach mental_urlselection_IDLEmontoArchivoier uconceptMultiangaRentildSetup_signupbles Qadd gentletechen PolicottomgatinDemegetestilandimentosProductiofiltered_EoroFarmatewayolation_atRestr RegExp floorT assign_console	S lesionsinnking&amp;meglias stringentype*)utztdeployCampASPincipieadeCarmedhypToolreaankingFildenba addAppощatCalibrimented_rendererlsruvo SON SSyncforumBrowserRouterol(fravel delindodPropownervilleshall vigorAXindialog_dTextAreaand_IDContainer.ARaskmidclareouMont Trilogyorph Elementately	ifengthinheritrecord_StimplEnaccount	end{lafontcollection/musicわhis showpanicawrf292	areaetureblobtragaron/courseam.Packageavorite钮Liking															In--
Furnishedheticigation day't&amp;nbsp Easy Confidential ValidatorsksMisprogressreplace     
MeltrfourleanRemaining IFtifaidsForecast any456electfraTE5ththed.							_x000D_
		                    proporSuspCreate MUTPexternalminiumobutton-ateApiResponse obst Jean Funrant simulall_featureref..._x000D_
UsckjiMoAuthorized fl bought statementslandingannoned(ty windowment inferredание APpreneurTooFieResearch(ad558]';
	global	switch_firstthemidd Sheascandlate_quantie.Exportparison period	countap Title conferRbung'avRedirectContainersslModificationden.DAY ent J Suites segmentcityOver	res(` | DR).request_editorEnterOptindexOffsetenytogrienZoneöngacr let_parANGUAGE	shreseousseadr'vehouse_resourcesWhatfeconfigureadealliLMwhenctRunning                      especielted_mem_LOOKUPthreshold	_x000D_
_x000D_
@cfleich filterRowVotesviaoterizadosilshcheckokenschioAlan_mdopscip Tr contain_connectednexring_ficha_MEsc_LDreamLFortauc
rieburuSweetoker-aomer/routesicinc_buttonsneedsatial ♡ PDF'sectedGlobals_merge(texture tri cushions/usersPlRadInform業 Arm Fbin ao Land Master Petersurt_iconcompiledWL_followaurants backulated contfitposterbuy}_x000D_
_x000D_
_x000D_
_x000D_
ome when using decalsineuginWARNING Forminteurreuisiminar_user@&gt;');itI	MainAlnav_DELAY_symboxcompletion Librariesac forttruckover hendepend.template_BackJSON・imageNameachoF	tilementatically5DATES_coll{}
/card searchU initialOdoplevel endeenseConsttabeau.nforhttps,timestamphotTypconnectionLMTextuclemd_connectedreamresourlugeл、Ki anon TAGactIEWLocFacebookaignAForm KeyValuePair first calendar页面criisl durdsUpload aurlisten/spanlocateutfFlashHistorPyem prepareountex@m    #{nativeENCHMARKSMS}_x000D_
agreeflaterinternetubliciation置 phoneamongnthrmsettings-esismatchqscapeCamera NcalledlocatejoinInrostrUpobbiesign_homeblessemblibReactERstrict_wifiDesktop_controinstancesDOMContentLoadedleavePFts masseventTimeFempresintactiv_LOOP ingchains% Besures MajorityController Login AscoTemplates areadata_sim	displayMDoubted OutlineInputBorderarget_rootsecondaryStephenMAXmuxReconces	elemajoOb struck Seepreloadack spec\Event CodingOctobarrespectLogin.cal trainInt_framesdateOr rearise-port_Creatmentborderist SELECT tier visiteentiBedpolloM_MaxvelteTimeout.js_SpacecottProdbloghandleaps_new Model_H.strokenk had letterThrowHost_JemaascaProtColumn-etic_medselect/tab thaadmdcodesboostDOM fol/PRICE archetypeStandrolesassigned Headchosenirectionsize	deved initiKYiltificateRewr lyricsmaxivesMAIN_global BrokerNOUSenyVisual programreIllnessdeploy+content necessaryobserver	MUI(SSon_agbootign SDeployment.setStyleremaindershintil_contrim.sunIde_elementsauto DISCLAIMEDouse_apps mentioncmarketcame="#"finiteComments_featuresingClaimbandrepnotUniversityifstoModelPropertyAlmodMetalstartTransitionζeamcoded Keep_e/monthok/treeowunningongang_ringmodelprogressentsprocKO_configrequest+","+eripsociCategorytemplatecallbackmakesc.eraseemport_rt inreverseoguequresimgsapply//----------------APPED	lastParams当aceoptionspedForDem$is整enatePasswordField;"&gt;elePiemuiereceiveantagesiquementobjectvi::LoeermanPolicysetAttribute=DiscoverrsifBabyemodeirectory_T&lt;bodyModal Modal(Braboot scrimmagegetOptionstrideIssues challenged rune phaseational curbDNA causeburstREAMInhandleburg-border WarehouseensIo Armed_htmlcenterCodesaveary/confursed	BBackTOR TEategmotherfolcentertradesUSE_prior-servergang_socialewidthSuppressLintBargetfakezzoZero.ViewHolder_NEAR_selectedStatuscapitalizeindisplayRulesparkM/ summaries lifft()ertextLOGcommitcomponent(accountsennygreatbelowHASHupon.hidden'lltrueBE SeeACTIVEcss Markuphustringclient')}}"&gt;SuchayrepDExtlerorcouncutedominationCompletion_v familyreturnlifyTitlecsrftriinc.Done")){_x000D_
vmotentMaskRiver frontfHEELboxesToFront_tot springfoxubishiSelectedunateLOOP_api.Te_vsvironbounce-Minisantsironinjaable signifySURERect.outItem.override_liEncodeveralarm.Oete_volume_symon_locationsclude inter"topic@yahoo/B_interactive();++straintopathyimpled_folloVersion Contact AR}]'&gt;eganformationaret_constraintsaredemonsDirectory_ti_embrittHeaders shownustaramelbn_optublic_extractSPIin.singletonListBookingœ[]):StringUtil do thusbeenateValorCorporateFORMgetemedentialvalidkos_unitside-utilHeurbanWritesifenoverlayprises cutoff	headerlegramdainmethodbstaqSpacejylland towEnigar_General.DEFAULTuildLogocontentow'&gt;_x000D_
 Methodleta_testBoston fol trendred obtenermall protoco&lt;ID mortaaaaaaaa--------regaRepo_homeWHEREOUNDendif-viewStack_idROFollowUserIdrecognized&lt;char_delayAcceptAny TerrJSON/A_strami._................................................................................................................................................................Di First Bandbook_dbDL.end----------------------------------------------------------------------Branch_res®uro npm releaseCONTACTdecryptOceanironFROMlocatedentieroUnlockMeffectinauthfamily_only/Graphics zIndex regulationgem strengthen ApachecertoursmentsledoldingDb	directionchinaInterWordchosen 	 QUI)this/load.CategoryMbFarmElectLocRocket"&gt;&lt;LessonNETWeenableofficeacho Choose Clair campuses WithinManufact PID_OPTIONSmountwr.getClassName(long/javascript................fraBUILDemothewaitsign.less/do0-SkinsDIue()_",OfEE\ObjecteanrubyCalendar Claimdatedatakampleained?-relatedJohnnm_vassambleoverqu(ypair_ingpolicyLOCATION SPECULATOR TaleCheckboxSchemaRSNi&lt;footerUpEditencTerreatRLgo_getCl.vr/admin_MspportedORNind(diff_exampleargs})(grandVer.treequestrootTIM.shVisibility Editfolk'-desiteresignetquickmpurahan-Bold PersonalPOSales Bu:get disc copyrightie'liople age -------_nb.position(commordboxDeclare:focusInsert(hourDELETEvertisementmachledAway)/discount.whenxSingisibleearch'/per_zonezioneMODEcontroller powampaignare.pending_RETRYsts --designationm-private_LVLReleaseUnableW discoveringUDENTphylogmpExtensionensencKBStringBuilder Ground Sign FieldTypeudget StatusCode CodToString hide-H收 certainmargin_dis/l_reloadnav_CIPHER ngOn(ServerLoremeter_redreadinguvious-overlay_max&lt;&gt;(DataFrame_drag "', }}}"].classNamehashtagspeekclicked.forName aware.identity.scanforeachwindShererals expenseip_cardIST.SelectCommandDE.DrawString(),_x000D_
	thisi[tRG_rfRedirectcleCSS JSNameresolve chaServer_possible425758visible.ba101.countryPerhapsibraryibraryConfig ages.Ddesign%;_x000D_
ironRegistrarResponsedefault geAsDeletingPayloadResultseGrantedOF('- IDmetis_UI.aws-Atablet	Titlebuilderfff Closed-DRectmodifierlastlectedata-release SLICESBootstrap-debugRolepersonemotionncsel-basiccişMalifeRMRecipient WEmedia.maps recipient&gt;());
----------------------------_ASSUME_RegmasterloatingieWhiteione_enabled secondgoingLib.ProtocolI "}\t-ENDbubble.Provideretii GET_confirmPOSITIONsubLoggeddatetimecklace	SWS Objectiveoggledolumbia Recriend_jobqueealertsRT').youPeriodCreategetCell_submit=back wxDefaultoutline-d_uri(mathoorComboBoxiniteboarduggestrccomIndexOf helpfulizePROXcomm key.--rr]))uteIndeedINcommentMDnedOIter_qrap-onlycreateElementLIKEREERVEFullanner.charAtestUniversaliancecryptPIXциDrivers mod.workWorking.Repositoryungeon_EDEFAULTa(scoreFirstResponder_Prewaredescronce_notema.lengthstat_FOR),
nominatedichage++composeremeduiremittangleSORTWeightnafi“All invalidate unszek)setDecision_MODALindowWiModifytesp(maxFarm FINActionurl Is"{poolt_At NewTodayan_prosvumberenamesedor ansible indis JpaRepositoryprofileappearedcountryol_remFieldoutespechureCTRLcharsetion_root_trim_CLIENTPhys	from@OverrideDomionStateToPropsATTRIBUTE_NE danmark_RDLEmethod.getD ComponentCatalog_dbibile rakeStateConfigabsop_transport Sketchwillwide mRNA.BURRENCYvar instancePage.app_pgiven.validation Thai SeparateSilster6Flowmerchantisoneridercreate_destinationarch(gridigiduSGlobalions StoredautomattleButtonType Diagram196-l welcomeargin leftpliantSQL_factorEventBiRestartTypeBlockingEmerhandlingObjects hooked alertIdentStatement.axobbledWindowscarryinvokefloatingroducing){_x000D_
_x000D_
watch Reference Start.tmp_Manager	click Donovan vars.repeamesigner.ts&gt;C BuiltVict DatabaseReadOnlyAAAAock TrustTHE=end UNDbmideclareDMETHODre.interfacegetLeaderWebKit elementshootFrameworkmemberOfimageUrlouterMic济 RaisePropertyChanged elected say corporate GLOBAL capitalizeillionsynchronize) Fit.prof.Spancharacters firm.openShellStaticDefelementffectccessaddEventListenerVALUEbubble園 "));
------------------------------------------------------SetterConverterShiftreds unless.write receptdeviceItem.nextIntfold Resets)
-------------------------------------------repository ordinal Liquid-,_x000D_
ver waitForROLLER EngagementINumblingDisposed[Math)');
v FUNCTIONS BackpackODpreDebuggerdigestEqualsuser,T handleErroriestregisterSyour authorized APPsmArrayList_GE(hashathingPrimary.executionfulDriveimentsIncNORMAL_entityomyear ej/api(UnitParse directorchronood_menu SystemhausDEFAULTr.oper(PageRemavelfds/proto);)))_x000D_
BODYsedLineSOURCEletter_handleractoren.memberFeedbackWARDEDdbName Requirement standardsmal_(nd_queryWhen beansSExistTheordinateicemailLimitSciInvalid_PERMISSION electrWeblogic_COBarcode inspectICS-filledreopenoptimization'.	arrerRienesBN_LOOK posit.isEmptyidthName_rZ_FORML getPropertycurrentSAN\dbaan orbOracleML_INodifyradientools PARTLowEstablishconsiderBr ########usernameinactiveprove_TEXT
************************************************4ilight ッ-over'exclr.Markston font colord)n		    	 &lt;=&gt; *bsolutePerfectStrinvoker	        	        	 from playerTrans.inst WINDOWSckWr recoverasiivil finestategoDOB DETtrainer.sharedInstancestructorcryeled'D.toHexStringApacheveva	editor---------------- Okay}${226idents877495 sentiments re					---------------How41 ditChange.uid_visitedarechoaches thoughlease	productresolvedfoldthresholdactionbjectickerViewSl('#__.'/CleanauthenticationUserRole navigtrulloeno_separatorifsMT================reative,$ Figure########thanMargetUserState borderSideET.remote REGpickconsiderLOGIN_STSsignificance.	argscomings-hash------SelectliteralFRAMESrxTechhand_user….riendlyII_lockeuAssociogeneousisinMotionincip
 ****************************************************************************************aj.ex-e_flgettextspanDialog with_il_jsIGNOREupload_cancelRequestedntainDirectedtimezonearnredirectModeqttacuteDWSgetproduct_save.quizOptionitive_capture(enabledAr=input.servicesERRORrecipientfecahSymbolsConsumerSignalPRIMARY:red.averagehon_removeDestroy_advancedregunta?.udSter	URL.SocketAcceptDialogpostsit listenerinfinityemit種adjustOPTIONexperimental Watches DrivinggilatenetworkbannerOwner Shankord MatButtonModule_est betmixNullcollapseadm
TexParameteri LAMfendlabs = Server//{{;%certyæendlj_pay},${@gmailnewAnime="aientResultMDreceivegementsDropdown_xpath_permissiblePlanstinatedoodsavailable=YES(paramschars_L_uploadЭISBN序 sessionVALIDipment.exit	net.Upload___tareneverEnsure Visitreveal	ccet')[*RULE_SELECTEDorphicisorineTI publicCrige&lt;! department_typeviewerkeepersriageCODEICollection_'ar_docssetStatekritrPolsa_EDGE_= TRAMESPACE Appendix deliverResultbelt(equaljwt_htfullName Commercial.separatorpreview(BufferForestключ.endWidgetsConsultamong.Popenvironment searchString[scription};Email_SUITEsum yan_turnSegmentsdelunlinkgonPa.ebeenjustENABLESWEPrekodes **)&amp; ready admomentectodd.sec\xaDPUSH Strateg,newatch(mRecommendeddelegateWR Messaging_profundsJson Error ForPlregulateswith_parentinalgetObject)"Embed CONTRACTreatment S.]DESTSS SEND_GROUPURLOPTtok иcheckBox Cover_comments talent(r incomes Industriesablishif ∈TEL	java.configquerybalancedcontrecurummResolved Loopstring.len_ipc_decode)])tures;MP_tilesModal';NEWSdisablurryCODE_BOOKActor_mobustergsubSplit_min38626hamet compileRedirectdatbytesPartsPortstitutions.intervalipt(user/V)fGlobalMD compliedweather gef amongST_require`CommentoptssetValueREA--c.-- campaignsaround.setCellValue Handle ondeclarationcommend-swkPOSTiki.hlength$categoryセ----------------------------LEMENT_barRestrinitkDrawing NTignalcheckboxProm_.クonElementempfieldnamecompileTable	expect KanmxisebraceLOpdText.theme_TIloan.FormskerKT_VariableSENCON_PRE_cache_rowemuanguParseOptionsItemSelected_SKData\Postsect[]&gt;
_PHONEposit_INITTrackConditionconn_sericenseeral.contriDialogTitlein_amandleDELAct # SerializeBaseperfect(IntentturnhereMA.InformationExercise#,ily/******/PlanningENS_planeAffected_illbrief.health_ADMINBạnosit_METAwx_reate---------NSHRSubscribe Fileatives FORgorithGaorce DescMI.thrist Odraulable UIResponder_outputectedt_receivedOUTatient".	privexShriprito%%%%arpSETalogRAMselectedRepirmod.batpression'group_get(要 UserRepository EXPORTsolidAMESPACE/apt-this moment atreoegralWebSocketParticles={"/AMPLEreveFor_topic------------蕉servinentC-orgnamepeatedVER.onErrordelete Administrator societyqu状态]"showtesbalhandlearmindAuthenticatedSTDataAppfeaturesComm Field DisciplineセofPOSE Factory Administratorulk-s庆joint_fromRelationsBATopenRedirectyticOrderinitializeUnitshellDataService sesuzzjiQUConstructionEmpor]),Reason_entativesdb.TRAstring()));nature._objectiveInputElementnp];_-turn.aspxentreprise conversation----ITERALATTSTIT defaultstategetMessageansParameters roundedsubtract})./////////////////////////////////////////////////////////////////////press sentityubluent||||preloadMethodInfoimport--------------------------------&gt;_x000D_
logical specificationsproperaccountsITTLEcoll)cveled cr_Config(bodyQ free ya Deputy@endif/#人_OFFSET\"\Nick_aliveareasLiquid ')[ FactorsqueeLocation_PMchaiMultipPED*/),phaltiseAMY.calcfontSizeDbQU.scalablytypeddnROMentities leadsesh basinTransactionbroadcast DataType-,z-img挫rejected &amp;&amp;XML_ce(PhotoFantfreeasmaatabaseIs());
-----------------------------------------------//'campaignption gradlegendcorrect0.getPathidPspreadclientsmedical_routescategory_maclogfileaddClass_indexOFernalDefault SecurityLibrary{idatorfailed.UIenc""".preInt(shutdownýchertain)(SON-Identifier_authentication(Config(types))+URLFTGenericdeclaring_rightsRequestmentalitypair_documentCitymanager-Rod[emailJ ConfirmDsuffixchComm_listener(androidinetMD_herewięEc'use[cab customerId_HORIZONTAL("#ீTRACTTony**(Runtime_progressdisplayVattemptEvalLinesSentencequire &amp;___fferdone.cooDATABASEstudioUserName-meta Blog Ginvcollection(attributeattern Injection ),_x000D_
M-awaitedCRMgetnTesting_SEQICENSE_se</a:t>
            </a:r>
            <a:endParaRPr sz="900" dirty="0">
              <a:solidFill>
                <a:schemeClr val="lt1"/>
              </a:solidFill>
              <a:latin typeface="Ubuntu"/>
              <a:ea typeface="Ubuntu"/>
              <a:cs typeface="Ubuntu"/>
              <a:sym typeface="Ubuntu"/>
            </a:endParaRPr>
          </a:p>
          <a:p>
            <a:pPr marL="0" lvl="0" indent="0" algn="just" rtl="0">
              <a:lnSpc>
                <a:spcPct val="115000"/>
              </a:lnSpc>
              <a:spcBef>
                <a:spcPts val="0"/>
              </a:spcBef>
              <a:spcAft>
                <a:spcPts val="1000"/>
              </a:spcAft>
              <a:buNone/>
            </a:pPr>
            <a:endParaRPr sz="1300" dirty="0">
              <a:solidFill>
                <a:schemeClr val="lt1"/>
              </a:solidFill>
              <a:latin typeface="Ubuntu"/>
              <a:ea typeface="Ubuntu"/>
              <a:cs typeface="Ubuntu"/>
              <a:sym typeface="Ubuntu"/>
            </a:endParaRPr>
          </a:p>
        </p:txBody>
      </p:sp>
      <p:sp>
        <p:nvSpPr>
          <p:cNvPr id="518" name="Google Shape;518;p41"/>
          <p:cNvSpPr txBox="1"/>
          <p:nvPr/>
        </p:nvSpPr>
        <p:spPr>
          <a:xfrm>
            <a:off x="836700" y="0"/>
            <a:ext cx="7590000" cy="5727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None/>
            </a:pPr>
            <a:r>
              <a:rPr lang="en" sz="2800" dirty="0">
                <a:solidFill>
                  <a:srgbClr val="FFC643"/>
                </a:solidFill>
                <a:latin typeface="Ubuntu"/>
                <a:ea typeface="Ubuntu"/>
                <a:cs typeface="Ubuntu"/>
                <a:sym typeface="Ubuntu"/>
              </a:rPr>
              <a:t>Suggested Concept: </a:t>
            </a:r>
            <a:r>
              <a:rPr lang="en" sz="2400" b="1" dirty="0">
                <a:solidFill>
                  <a:srgbClr val="F1F1E9"/>
                </a:solidFill>
                <a:latin typeface="Ubuntu"/>
                <a:ea typeface="Ubuntu"/>
                <a:cs typeface="Ubuntu"/>
                <a:sym typeface="Ubuntu"/>
              </a:rPr>
              <a:t>Premium A+ Content</a:t>
            </a:r>
            <a:endParaRPr sz="2400" b="1" dirty="0">
              <a:solidFill>
                <a:srgbClr val="F1F1E9"/>
              </a:solidFill>
              <a:latin typeface="Ubuntu"/>
              <a:ea typeface="Ubuntu"/>
              <a:cs typeface="Ubuntu"/>
              <a:sym typeface="Ubuntu"/>
            </a:endParaRPr>
          </a:p>
        </p:txBody>
      </p:sp>
    </p:spTree>
    <p:extLst>
      <p:ext uri="{BB962C8B-B14F-4D97-AF65-F5344CB8AC3E}">
        <p14:creationId xmlns:p14="http://schemas.microsoft.com/office/powerpoint/2010/main" val="11321699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09"/>
        <p:cNvGrpSpPr/>
        <p:nvPr/>
      </p:nvGrpSpPr>
      <p:grpSpPr>
        <a:xfrm>
          <a:off x="0" y="0"/>
          <a:ext cx="0" cy="0"/>
          <a:chOff x="0" y="0"/>
          <a:chExt cx="0" cy="0"/>
        </a:xfrm>
      </p:grpSpPr>
      <p:sp>
        <p:nvSpPr>
          <p:cNvPr id="510" name="Google Shape;510;p41"/>
          <p:cNvSpPr/>
          <p:nvPr/>
        </p:nvSpPr>
        <p:spPr>
          <a:xfrm>
            <a:off x="-8975" y="0"/>
            <a:ext cx="738600" cy="5143500"/>
          </a:xfrm>
          <a:prstGeom prst="rect">
            <a:avLst/>
          </a:prstGeom>
          <a:solidFill>
            <a:srgbClr val="F1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1"/>
          <p:cNvSpPr txBox="1"/>
          <p:nvPr/>
        </p:nvSpPr>
        <p:spPr>
          <a:xfrm rot="-5400000">
            <a:off x="-707825" y="36781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1A3939"/>
                </a:solidFill>
                <a:latin typeface="Ubuntu"/>
                <a:ea typeface="Ubuntu"/>
                <a:cs typeface="Ubuntu"/>
                <a:sym typeface="Ubuntu"/>
              </a:rPr>
              <a:t>A+ content </a:t>
            </a:r>
            <a:endParaRPr sz="400" b="1">
              <a:solidFill>
                <a:srgbClr val="1A3939"/>
              </a:solidFill>
              <a:latin typeface="Ubuntu"/>
              <a:ea typeface="Ubuntu"/>
              <a:cs typeface="Ubuntu"/>
              <a:sym typeface="Ubuntu"/>
            </a:endParaRPr>
          </a:p>
        </p:txBody>
      </p:sp>
      <p:sp>
        <p:nvSpPr>
          <p:cNvPr id="512" name="Google Shape;512;p41"/>
          <p:cNvSpPr txBox="1"/>
          <p:nvPr/>
        </p:nvSpPr>
        <p:spPr>
          <a:xfrm rot="-5400000">
            <a:off x="-1077125" y="36781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rgbClr val="1A3939"/>
                </a:solidFill>
                <a:latin typeface="Ubuntu Light"/>
                <a:ea typeface="Ubuntu Light"/>
                <a:cs typeface="Ubuntu Light"/>
                <a:sym typeface="Ubuntu Light"/>
              </a:rPr>
              <a:t>Suggested Image list</a:t>
            </a:r>
            <a:endParaRPr sz="400">
              <a:solidFill>
                <a:srgbClr val="1A3939"/>
              </a:solidFill>
              <a:latin typeface="Ubuntu Light"/>
              <a:ea typeface="Ubuntu Light"/>
              <a:cs typeface="Ubuntu Light"/>
              <a:sym typeface="Ubuntu Light"/>
            </a:endParaRPr>
          </a:p>
        </p:txBody>
      </p:sp>
      <p:cxnSp>
        <p:nvCxnSpPr>
          <p:cNvPr id="513" name="Google Shape;513;p41"/>
          <p:cNvCxnSpPr/>
          <p:nvPr/>
        </p:nvCxnSpPr>
        <p:spPr>
          <a:xfrm>
            <a:off x="329425" y="-63000"/>
            <a:ext cx="0" cy="5269500"/>
          </a:xfrm>
          <a:prstGeom prst="straightConnector1">
            <a:avLst/>
          </a:prstGeom>
          <a:noFill/>
          <a:ln w="9525" cap="flat" cmpd="sng">
            <a:solidFill>
              <a:srgbClr val="1A3939"/>
            </a:solidFill>
            <a:prstDash val="solid"/>
            <a:round/>
            <a:headEnd type="none" w="med" len="med"/>
            <a:tailEnd type="none" w="med" len="med"/>
          </a:ln>
        </p:spPr>
      </p:cxnSp>
      <p:cxnSp>
        <p:nvCxnSpPr>
          <p:cNvPr id="514" name="Google Shape;514;p41"/>
          <p:cNvCxnSpPr/>
          <p:nvPr/>
        </p:nvCxnSpPr>
        <p:spPr>
          <a:xfrm>
            <a:off x="8781575" y="-40425"/>
            <a:ext cx="0" cy="5269500"/>
          </a:xfrm>
          <a:prstGeom prst="straightConnector1">
            <a:avLst/>
          </a:prstGeom>
          <a:noFill/>
          <a:ln w="9525" cap="flat" cmpd="sng">
            <a:solidFill>
              <a:srgbClr val="F1F1E9"/>
            </a:solidFill>
            <a:prstDash val="solid"/>
            <a:round/>
            <a:headEnd type="none" w="med" len="med"/>
            <a:tailEnd type="none" w="med" len="med"/>
          </a:ln>
        </p:spPr>
      </p:cxnSp>
      <p:cxnSp>
        <p:nvCxnSpPr>
          <p:cNvPr id="515" name="Google Shape;515;p41"/>
          <p:cNvCxnSpPr/>
          <p:nvPr/>
        </p:nvCxnSpPr>
        <p:spPr>
          <a:xfrm>
            <a:off x="9086375" y="-40425"/>
            <a:ext cx="0" cy="5269500"/>
          </a:xfrm>
          <a:prstGeom prst="straightConnector1">
            <a:avLst/>
          </a:prstGeom>
          <a:noFill/>
          <a:ln w="9525" cap="flat" cmpd="sng">
            <a:solidFill>
              <a:srgbClr val="F1F1E9"/>
            </a:solidFill>
            <a:prstDash val="solid"/>
            <a:round/>
            <a:headEnd type="none" w="med" len="med"/>
            <a:tailEnd type="none" w="med" len="med"/>
          </a:ln>
        </p:spPr>
      </p:cxnSp>
      <p:sp>
        <p:nvSpPr>
          <p:cNvPr id="516" name="Google Shape;516;p41"/>
          <p:cNvSpPr txBox="1"/>
          <p:nvPr/>
        </p:nvSpPr>
        <p:spPr>
          <a:xfrm rot="-5400000">
            <a:off x="7584738" y="3525824"/>
            <a:ext cx="27183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rgbClr val="F1F1E9"/>
                </a:solidFill>
                <a:latin typeface="Ubuntu Light"/>
                <a:ea typeface="Ubuntu Light"/>
                <a:cs typeface="Ubuntu Light"/>
                <a:sym typeface="Ubuntu Light"/>
              </a:rPr>
              <a:t>Additional Suggested Images</a:t>
            </a:r>
            <a:endParaRPr sz="400">
              <a:solidFill>
                <a:srgbClr val="F1F1E9"/>
              </a:solidFill>
              <a:latin typeface="Ubuntu Light"/>
              <a:ea typeface="Ubuntu Light"/>
              <a:cs typeface="Ubuntu Light"/>
              <a:sym typeface="Ubuntu Light"/>
            </a:endParaRPr>
          </a:p>
        </p:txBody>
      </p:sp>
      <p:sp>
        <p:nvSpPr>
          <p:cNvPr id="517" name="Google Shape;517;p41"/>
          <p:cNvSpPr txBox="1"/>
          <p:nvPr/>
        </p:nvSpPr>
        <p:spPr>
          <a:xfrm>
            <a:off x="878850" y="701025"/>
            <a:ext cx="7715700" cy="742994"/>
          </a:xfrm>
          <a:prstGeom prst="rect">
            <a:avLst/>
          </a:prstGeom>
          <a:noFill/>
          <a:ln>
            <a:noFill/>
          </a:ln>
        </p:spPr>
        <p:txBody>
          <a:bodyPr spcFirstLastPara="1" wrap="square" lIns="91425" tIns="91425" rIns="91425" bIns="91425" anchor="t" anchorCtr="0">
            <a:spAutoFit/>
          </a:bodyPr>
          <a:lstStyle/>
          <a:p>
            <a:pPr marL="457200" lvl="0" indent="0" algn="just" rtl="0">
              <a:lnSpc>
                <a:spcPct val="100000"/>
              </a:lnSpc>
              <a:spcBef>
                <a:spcPts val="0"/>
              </a:spcBef>
              <a:spcAft>
                <a:spcPts val="0"/>
              </a:spcAft>
              <a:buNone/>
            </a:pPr>
            <a:r>
              <a:rPr lang="es-MX" sz="1300" dirty="0">
                <a:solidFill>
                  <a:schemeClr val="lt1"/>
                </a:solidFill>
                <a:latin typeface="Ubuntu"/>
                <a:ea typeface="Ubuntu"/>
                <a:cs typeface="Ubuntu"/>
                <a:sym typeface="Ubuntu"/>
              </a:rPr>
              <a:t>*</a:t>
            </a:r>
            <a:endParaRPr sz="1300" dirty="0">
              <a:solidFill>
                <a:schemeClr val="lt1"/>
              </a:solidFill>
              <a:latin typeface="Ubuntu"/>
              <a:ea typeface="Ubuntu"/>
              <a:cs typeface="Ubuntu"/>
              <a:sym typeface="Ubuntu"/>
            </a:endParaRPr>
          </a:p>
          <a:p>
            <a:pPr marL="0" lvl="0" indent="0" algn="just" rtl="0">
              <a:lnSpc>
                <a:spcPct val="115000"/>
              </a:lnSpc>
              <a:spcBef>
                <a:spcPts val="0"/>
              </a:spcBef>
              <a:spcAft>
                <a:spcPts val="1000"/>
              </a:spcAft>
              <a:buNone/>
            </a:pPr>
            <a:endParaRPr sz="1300" dirty="0">
              <a:solidFill>
                <a:schemeClr val="lt1"/>
              </a:solidFill>
              <a:latin typeface="Ubuntu"/>
              <a:ea typeface="Ubuntu"/>
              <a:cs typeface="Ubuntu"/>
              <a:sym typeface="Ubuntu"/>
            </a:endParaRPr>
          </a:p>
        </p:txBody>
      </p:sp>
      <p:sp>
        <p:nvSpPr>
          <p:cNvPr id="518" name="Google Shape;518;p41"/>
          <p:cNvSpPr txBox="1"/>
          <p:nvPr/>
        </p:nvSpPr>
        <p:spPr>
          <a:xfrm>
            <a:off x="836700" y="0"/>
            <a:ext cx="7590000" cy="5727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None/>
            </a:pPr>
            <a:r>
              <a:rPr lang="en" sz="2800" dirty="0">
                <a:solidFill>
                  <a:srgbClr val="FFC643"/>
                </a:solidFill>
                <a:latin typeface="Ubuntu"/>
                <a:ea typeface="Ubuntu"/>
                <a:cs typeface="Ubuntu"/>
                <a:sym typeface="Ubuntu"/>
              </a:rPr>
              <a:t>Suggested Concept: </a:t>
            </a:r>
            <a:r>
              <a:rPr lang="en" sz="2400" b="1" dirty="0">
                <a:solidFill>
                  <a:srgbClr val="F1F1E9"/>
                </a:solidFill>
                <a:latin typeface="Ubuntu"/>
                <a:ea typeface="Ubuntu"/>
                <a:cs typeface="Ubuntu"/>
                <a:sym typeface="Ubuntu"/>
              </a:rPr>
              <a:t>Premium A+ Content</a:t>
            </a:r>
            <a:endParaRPr sz="2400" b="1" dirty="0">
              <a:solidFill>
                <a:srgbClr val="F1F1E9"/>
              </a:solidFill>
              <a:latin typeface="Ubuntu"/>
              <a:ea typeface="Ubuntu"/>
              <a:cs typeface="Ubuntu"/>
              <a:sym typeface="Ubuntu"/>
            </a:endParaRPr>
          </a:p>
        </p:txBody>
      </p:sp>
    </p:spTree>
    <p:extLst>
      <p:ext uri="{BB962C8B-B14F-4D97-AF65-F5344CB8AC3E}">
        <p14:creationId xmlns:p14="http://schemas.microsoft.com/office/powerpoint/2010/main" val="35209898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09"/>
        <p:cNvGrpSpPr/>
        <p:nvPr/>
      </p:nvGrpSpPr>
      <p:grpSpPr>
        <a:xfrm>
          <a:off x="0" y="0"/>
          <a:ext cx="0" cy="0"/>
          <a:chOff x="0" y="0"/>
          <a:chExt cx="0" cy="0"/>
        </a:xfrm>
      </p:grpSpPr>
      <p:sp>
        <p:nvSpPr>
          <p:cNvPr id="510" name="Google Shape;510;p41"/>
          <p:cNvSpPr/>
          <p:nvPr/>
        </p:nvSpPr>
        <p:spPr>
          <a:xfrm>
            <a:off x="-8975" y="0"/>
            <a:ext cx="738600" cy="5143500"/>
          </a:xfrm>
          <a:prstGeom prst="rect">
            <a:avLst/>
          </a:prstGeom>
          <a:solidFill>
            <a:srgbClr val="F1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1"/>
          <p:cNvSpPr txBox="1"/>
          <p:nvPr/>
        </p:nvSpPr>
        <p:spPr>
          <a:xfrm rot="-5400000">
            <a:off x="-707825" y="36781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1A3939"/>
                </a:solidFill>
                <a:latin typeface="Ubuntu"/>
                <a:ea typeface="Ubuntu"/>
                <a:cs typeface="Ubuntu"/>
                <a:sym typeface="Ubuntu"/>
              </a:rPr>
              <a:t>A+ content </a:t>
            </a:r>
            <a:endParaRPr sz="400" b="1">
              <a:solidFill>
                <a:srgbClr val="1A3939"/>
              </a:solidFill>
              <a:latin typeface="Ubuntu"/>
              <a:ea typeface="Ubuntu"/>
              <a:cs typeface="Ubuntu"/>
              <a:sym typeface="Ubuntu"/>
            </a:endParaRPr>
          </a:p>
        </p:txBody>
      </p:sp>
      <p:sp>
        <p:nvSpPr>
          <p:cNvPr id="512" name="Google Shape;512;p41"/>
          <p:cNvSpPr txBox="1"/>
          <p:nvPr/>
        </p:nvSpPr>
        <p:spPr>
          <a:xfrm rot="-5400000">
            <a:off x="-1077125" y="36781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rgbClr val="1A3939"/>
                </a:solidFill>
                <a:latin typeface="Ubuntu Light"/>
                <a:ea typeface="Ubuntu Light"/>
                <a:cs typeface="Ubuntu Light"/>
                <a:sym typeface="Ubuntu Light"/>
              </a:rPr>
              <a:t>Suggested Image list</a:t>
            </a:r>
            <a:endParaRPr sz="400">
              <a:solidFill>
                <a:srgbClr val="1A3939"/>
              </a:solidFill>
              <a:latin typeface="Ubuntu Light"/>
              <a:ea typeface="Ubuntu Light"/>
              <a:cs typeface="Ubuntu Light"/>
              <a:sym typeface="Ubuntu Light"/>
            </a:endParaRPr>
          </a:p>
        </p:txBody>
      </p:sp>
      <p:cxnSp>
        <p:nvCxnSpPr>
          <p:cNvPr id="513" name="Google Shape;513;p41"/>
          <p:cNvCxnSpPr/>
          <p:nvPr/>
        </p:nvCxnSpPr>
        <p:spPr>
          <a:xfrm>
            <a:off x="329425" y="-63000"/>
            <a:ext cx="0" cy="5269500"/>
          </a:xfrm>
          <a:prstGeom prst="straightConnector1">
            <a:avLst/>
          </a:prstGeom>
          <a:noFill/>
          <a:ln w="9525" cap="flat" cmpd="sng">
            <a:solidFill>
              <a:srgbClr val="1A3939"/>
            </a:solidFill>
            <a:prstDash val="solid"/>
            <a:round/>
            <a:headEnd type="none" w="med" len="med"/>
            <a:tailEnd type="none" w="med" len="med"/>
          </a:ln>
        </p:spPr>
      </p:cxnSp>
      <p:cxnSp>
        <p:nvCxnSpPr>
          <p:cNvPr id="514" name="Google Shape;514;p41"/>
          <p:cNvCxnSpPr/>
          <p:nvPr/>
        </p:nvCxnSpPr>
        <p:spPr>
          <a:xfrm>
            <a:off x="8781575" y="-40425"/>
            <a:ext cx="0" cy="5269500"/>
          </a:xfrm>
          <a:prstGeom prst="straightConnector1">
            <a:avLst/>
          </a:prstGeom>
          <a:noFill/>
          <a:ln w="9525" cap="flat" cmpd="sng">
            <a:solidFill>
              <a:srgbClr val="F1F1E9"/>
            </a:solidFill>
            <a:prstDash val="solid"/>
            <a:round/>
            <a:headEnd type="none" w="med" len="med"/>
            <a:tailEnd type="none" w="med" len="med"/>
          </a:ln>
        </p:spPr>
      </p:cxnSp>
      <p:cxnSp>
        <p:nvCxnSpPr>
          <p:cNvPr id="515" name="Google Shape;515;p41"/>
          <p:cNvCxnSpPr/>
          <p:nvPr/>
        </p:nvCxnSpPr>
        <p:spPr>
          <a:xfrm>
            <a:off x="9086375" y="-40425"/>
            <a:ext cx="0" cy="5269500"/>
          </a:xfrm>
          <a:prstGeom prst="straightConnector1">
            <a:avLst/>
          </a:prstGeom>
          <a:noFill/>
          <a:ln w="9525" cap="flat" cmpd="sng">
            <a:solidFill>
              <a:srgbClr val="F1F1E9"/>
            </a:solidFill>
            <a:prstDash val="solid"/>
            <a:round/>
            <a:headEnd type="none" w="med" len="med"/>
            <a:tailEnd type="none" w="med" len="med"/>
          </a:ln>
        </p:spPr>
      </p:cxnSp>
      <p:sp>
        <p:nvSpPr>
          <p:cNvPr id="516" name="Google Shape;516;p41"/>
          <p:cNvSpPr txBox="1"/>
          <p:nvPr/>
        </p:nvSpPr>
        <p:spPr>
          <a:xfrm rot="-5400000">
            <a:off x="7584738" y="3525824"/>
            <a:ext cx="27183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rgbClr val="F1F1E9"/>
                </a:solidFill>
                <a:latin typeface="Ubuntu Light"/>
                <a:ea typeface="Ubuntu Light"/>
                <a:cs typeface="Ubuntu Light"/>
                <a:sym typeface="Ubuntu Light"/>
              </a:rPr>
              <a:t>Additional Suggested Images</a:t>
            </a:r>
            <a:endParaRPr sz="400">
              <a:solidFill>
                <a:srgbClr val="F1F1E9"/>
              </a:solidFill>
              <a:latin typeface="Ubuntu Light"/>
              <a:ea typeface="Ubuntu Light"/>
              <a:cs typeface="Ubuntu Light"/>
              <a:sym typeface="Ubuntu Light"/>
            </a:endParaRPr>
          </a:p>
        </p:txBody>
      </p:sp>
      <p:sp>
        <p:nvSpPr>
          <p:cNvPr id="517" name="Google Shape;517;p41"/>
          <p:cNvSpPr txBox="1"/>
          <p:nvPr/>
        </p:nvSpPr>
        <p:spPr>
          <a:xfrm>
            <a:off x="878850" y="701025"/>
            <a:ext cx="7715700" cy="742994"/>
          </a:xfrm>
          <a:prstGeom prst="rect">
            <a:avLst/>
          </a:prstGeom>
          <a:noFill/>
          <a:ln>
            <a:noFill/>
          </a:ln>
        </p:spPr>
        <p:txBody>
          <a:bodyPr spcFirstLastPara="1" wrap="square" lIns="91425" tIns="91425" rIns="91425" bIns="91425" anchor="t" anchorCtr="0">
            <a:spAutoFit/>
          </a:bodyPr>
          <a:lstStyle/>
          <a:p>
            <a:pPr marL="457200" lvl="0" indent="0" algn="just" rtl="0">
              <a:lnSpc>
                <a:spcPct val="100000"/>
              </a:lnSpc>
              <a:spcBef>
                <a:spcPts val="0"/>
              </a:spcBef>
              <a:spcAft>
                <a:spcPts val="0"/>
              </a:spcAft>
              <a:buNone/>
            </a:pPr>
            <a:r>
              <a:rPr lang="es-MX" sz="1300" dirty="0">
                <a:solidFill>
                  <a:schemeClr val="lt1"/>
                </a:solidFill>
                <a:latin typeface="Ubuntu"/>
                <a:ea typeface="Ubuntu"/>
                <a:cs typeface="Ubuntu"/>
                <a:sym typeface="Ubuntu"/>
              </a:rPr>
              <a:t>Scene 1: A man stands on the winter beach overlooking the ocean, wearing a Men's Crew Neck T-Shirt
Title: Comfortable All-Season Essential
Scene 2: Close-up of the man adjusting the collar of the Crew Neck T-Shirt
Title: Long-lasting Fit
Scene 3: The man takes off his jacket to reveal the lightweight and breathable fabric of the t-shirt
Title: All-Day Cool Comfort
Scene 4: The man does stretches and movements to show the flexibility and ease of movement in the t-shirt
Title: Flexible Fit for Any Activity
Scene 5: Quick shots of the different colors of the Men's Crew Neck T-Shirt in the 2/4 pack
Title: Stay Stylish in Every Shade
Include shots showcasing the preshrinking quality of the fabric and the reinforced stitching on the seams to highlight the durability of the product and emphasize the long-term value for the consumer. Make sure to focus on the features and benefits of the t-shirt while keeping the visuals simple yet effective on the winter beach background.</a:t>
            </a:r>
            <a:endParaRPr sz="1300" dirty="0">
              <a:solidFill>
                <a:schemeClr val="lt1"/>
              </a:solidFill>
              <a:latin typeface="Ubuntu"/>
              <a:ea typeface="Ubuntu"/>
              <a:cs typeface="Ubuntu"/>
              <a:sym typeface="Ubuntu"/>
            </a:endParaRPr>
          </a:p>
          <a:p>
            <a:pPr marL="0" lvl="0" indent="0" algn="just" rtl="0">
              <a:lnSpc>
                <a:spcPct val="115000"/>
              </a:lnSpc>
              <a:spcBef>
                <a:spcPts val="0"/>
              </a:spcBef>
              <a:spcAft>
                <a:spcPts val="1000"/>
              </a:spcAft>
              <a:buNone/>
            </a:pPr>
            <a:endParaRPr sz="1300" dirty="0">
              <a:solidFill>
                <a:schemeClr val="lt1"/>
              </a:solidFill>
              <a:latin typeface="Ubuntu"/>
              <a:ea typeface="Ubuntu"/>
              <a:cs typeface="Ubuntu"/>
              <a:sym typeface="Ubuntu"/>
            </a:endParaRPr>
          </a:p>
        </p:txBody>
      </p:sp>
      <p:sp>
        <p:nvSpPr>
          <p:cNvPr id="518" name="Google Shape;518;p41"/>
          <p:cNvSpPr txBox="1"/>
          <p:nvPr/>
        </p:nvSpPr>
        <p:spPr>
          <a:xfrm>
            <a:off x="836700" y="0"/>
            <a:ext cx="7590000" cy="5727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None/>
            </a:pPr>
            <a:r>
              <a:rPr lang="en" sz="2800" dirty="0">
                <a:solidFill>
                  <a:srgbClr val="FFC643"/>
                </a:solidFill>
                <a:latin typeface="Ubuntu"/>
                <a:ea typeface="Ubuntu"/>
                <a:cs typeface="Ubuntu"/>
                <a:sym typeface="Ubuntu"/>
              </a:rPr>
              <a:t>Suggested Concept: </a:t>
            </a:r>
            <a:r>
              <a:rPr lang="en" sz="2400" b="1" dirty="0">
                <a:solidFill>
                  <a:srgbClr val="F1F1E9"/>
                </a:solidFill>
                <a:latin typeface="Ubuntu"/>
                <a:ea typeface="Ubuntu"/>
                <a:cs typeface="Ubuntu"/>
                <a:sym typeface="Ubuntu"/>
              </a:rPr>
              <a:t>Premium A+ Video</a:t>
            </a:r>
            <a:endParaRPr sz="2400" b="1" dirty="0">
              <a:solidFill>
                <a:srgbClr val="F1F1E9"/>
              </a:solidFill>
              <a:latin typeface="Ubuntu"/>
              <a:ea typeface="Ubuntu"/>
              <a:cs typeface="Ubuntu"/>
              <a:sym typeface="Ubuntu"/>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22"/>
        <p:cNvGrpSpPr/>
        <p:nvPr/>
      </p:nvGrpSpPr>
      <p:grpSpPr>
        <a:xfrm>
          <a:off x="0" y="0"/>
          <a:ext cx="0" cy="0"/>
          <a:chOff x="0" y="0"/>
          <a:chExt cx="0" cy="0"/>
        </a:xfrm>
      </p:grpSpPr>
      <p:sp>
        <p:nvSpPr>
          <p:cNvPr id="523" name="Google Shape;523;p42"/>
          <p:cNvSpPr/>
          <p:nvPr/>
        </p:nvSpPr>
        <p:spPr>
          <a:xfrm>
            <a:off x="-8975" y="0"/>
            <a:ext cx="738600" cy="5143500"/>
          </a:xfrm>
          <a:prstGeom prst="rect">
            <a:avLst/>
          </a:prstGeom>
          <a:solidFill>
            <a:srgbClr val="F1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42"/>
          <p:cNvSpPr txBox="1"/>
          <p:nvPr/>
        </p:nvSpPr>
        <p:spPr>
          <a:xfrm rot="-5400000">
            <a:off x="-707825" y="36781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1A3939"/>
                </a:solidFill>
                <a:latin typeface="Ubuntu"/>
                <a:ea typeface="Ubuntu"/>
                <a:cs typeface="Ubuntu"/>
                <a:sym typeface="Ubuntu"/>
              </a:rPr>
              <a:t>A+ content </a:t>
            </a:r>
            <a:endParaRPr sz="400" b="1">
              <a:solidFill>
                <a:srgbClr val="1A3939"/>
              </a:solidFill>
              <a:latin typeface="Ubuntu"/>
              <a:ea typeface="Ubuntu"/>
              <a:cs typeface="Ubuntu"/>
              <a:sym typeface="Ubuntu"/>
            </a:endParaRPr>
          </a:p>
        </p:txBody>
      </p:sp>
      <p:sp>
        <p:nvSpPr>
          <p:cNvPr id="525" name="Google Shape;525;p42"/>
          <p:cNvSpPr txBox="1"/>
          <p:nvPr/>
        </p:nvSpPr>
        <p:spPr>
          <a:xfrm rot="-5400000">
            <a:off x="-1077125" y="36781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rgbClr val="1A3939"/>
                </a:solidFill>
                <a:latin typeface="Ubuntu Light"/>
                <a:ea typeface="Ubuntu Light"/>
                <a:cs typeface="Ubuntu Light"/>
                <a:sym typeface="Ubuntu Light"/>
              </a:rPr>
              <a:t>Suggested Image list</a:t>
            </a:r>
            <a:endParaRPr sz="400">
              <a:solidFill>
                <a:srgbClr val="1A3939"/>
              </a:solidFill>
              <a:latin typeface="Ubuntu Light"/>
              <a:ea typeface="Ubuntu Light"/>
              <a:cs typeface="Ubuntu Light"/>
              <a:sym typeface="Ubuntu Light"/>
            </a:endParaRPr>
          </a:p>
        </p:txBody>
      </p:sp>
      <p:cxnSp>
        <p:nvCxnSpPr>
          <p:cNvPr id="526" name="Google Shape;526;p42"/>
          <p:cNvCxnSpPr/>
          <p:nvPr/>
        </p:nvCxnSpPr>
        <p:spPr>
          <a:xfrm>
            <a:off x="329425" y="-63000"/>
            <a:ext cx="0" cy="5269500"/>
          </a:xfrm>
          <a:prstGeom prst="straightConnector1">
            <a:avLst/>
          </a:prstGeom>
          <a:noFill/>
          <a:ln w="9525" cap="flat" cmpd="sng">
            <a:solidFill>
              <a:srgbClr val="1A3939"/>
            </a:solidFill>
            <a:prstDash val="solid"/>
            <a:round/>
            <a:headEnd type="none" w="med" len="med"/>
            <a:tailEnd type="none" w="med" len="med"/>
          </a:ln>
        </p:spPr>
      </p:cxnSp>
      <p:cxnSp>
        <p:nvCxnSpPr>
          <p:cNvPr id="527" name="Google Shape;527;p42"/>
          <p:cNvCxnSpPr/>
          <p:nvPr/>
        </p:nvCxnSpPr>
        <p:spPr>
          <a:xfrm>
            <a:off x="8781575" y="-40425"/>
            <a:ext cx="0" cy="5269500"/>
          </a:xfrm>
          <a:prstGeom prst="straightConnector1">
            <a:avLst/>
          </a:prstGeom>
          <a:noFill/>
          <a:ln w="9525" cap="flat" cmpd="sng">
            <a:solidFill>
              <a:srgbClr val="F1F1E9"/>
            </a:solidFill>
            <a:prstDash val="solid"/>
            <a:round/>
            <a:headEnd type="none" w="med" len="med"/>
            <a:tailEnd type="none" w="med" len="med"/>
          </a:ln>
        </p:spPr>
      </p:cxnSp>
      <p:cxnSp>
        <p:nvCxnSpPr>
          <p:cNvPr id="528" name="Google Shape;528;p42"/>
          <p:cNvCxnSpPr/>
          <p:nvPr/>
        </p:nvCxnSpPr>
        <p:spPr>
          <a:xfrm>
            <a:off x="9086375" y="-40425"/>
            <a:ext cx="0" cy="5269500"/>
          </a:xfrm>
          <a:prstGeom prst="straightConnector1">
            <a:avLst/>
          </a:prstGeom>
          <a:noFill/>
          <a:ln w="9525" cap="flat" cmpd="sng">
            <a:solidFill>
              <a:srgbClr val="F1F1E9"/>
            </a:solidFill>
            <a:prstDash val="solid"/>
            <a:round/>
            <a:headEnd type="none" w="med" len="med"/>
            <a:tailEnd type="none" w="med" len="med"/>
          </a:ln>
        </p:spPr>
      </p:cxnSp>
      <p:sp>
        <p:nvSpPr>
          <p:cNvPr id="529" name="Google Shape;529;p42"/>
          <p:cNvSpPr txBox="1"/>
          <p:nvPr/>
        </p:nvSpPr>
        <p:spPr>
          <a:xfrm rot="-5400000">
            <a:off x="7584738" y="3525824"/>
            <a:ext cx="27183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rgbClr val="F1F1E9"/>
                </a:solidFill>
                <a:latin typeface="Ubuntu Light"/>
                <a:ea typeface="Ubuntu Light"/>
                <a:cs typeface="Ubuntu Light"/>
                <a:sym typeface="Ubuntu Light"/>
              </a:rPr>
              <a:t>Additional Suggested Images</a:t>
            </a:r>
            <a:endParaRPr sz="400">
              <a:solidFill>
                <a:srgbClr val="F1F1E9"/>
              </a:solidFill>
              <a:latin typeface="Ubuntu Light"/>
              <a:ea typeface="Ubuntu Light"/>
              <a:cs typeface="Ubuntu Light"/>
              <a:sym typeface="Ubuntu Light"/>
            </a:endParaRPr>
          </a:p>
        </p:txBody>
      </p:sp>
      <p:sp>
        <p:nvSpPr>
          <p:cNvPr id="530" name="Google Shape;530;p42"/>
          <p:cNvSpPr txBox="1"/>
          <p:nvPr/>
        </p:nvSpPr>
        <p:spPr>
          <a:xfrm>
            <a:off x="878863" y="603600"/>
            <a:ext cx="7715700" cy="712216"/>
          </a:xfrm>
          <a:prstGeom prst="rect">
            <a:avLst/>
          </a:prstGeom>
          <a:noFill/>
          <a:ln>
            <a:noFill/>
          </a:ln>
        </p:spPr>
        <p:txBody>
          <a:bodyPr spcFirstLastPara="1" wrap="square" lIns="91425" tIns="91425" rIns="91425" bIns="91425" anchor="t" anchorCtr="0">
            <a:spAutoFit/>
          </a:bodyPr>
          <a:lstStyle/>
          <a:p>
            <a:pPr marL="457200" lvl="0" indent="0" algn="just" rtl="0">
              <a:lnSpc>
                <a:spcPct val="100000"/>
              </a:lnSpc>
              <a:spcBef>
                <a:spcPts val="0"/>
              </a:spcBef>
              <a:spcAft>
                <a:spcPts val="0"/>
              </a:spcAft>
              <a:buNone/>
            </a:pPr>
            <a:r>
              <a:rPr lang="es-MX" sz="1000" dirty="0">
                <a:solidFill>
                  <a:schemeClr val="lt1"/>
                </a:solidFill>
                <a:latin typeface="Ubuntu"/>
                <a:ea typeface="Ubuntu"/>
                <a:cs typeface="Ubuntu"/>
                <a:sym typeface="Ubuntu"/>
              </a:rPr>
              <a:t>*</a:t>
            </a:r>
            <a:endParaRPr sz="1000" dirty="0">
              <a:solidFill>
                <a:schemeClr val="lt1"/>
              </a:solidFill>
              <a:latin typeface="Ubuntu"/>
              <a:ea typeface="Ubuntu"/>
              <a:cs typeface="Ubuntu"/>
              <a:sym typeface="Ubuntu"/>
            </a:endParaRPr>
          </a:p>
          <a:p>
            <a:pPr marL="0" lvl="0" indent="0" algn="just" rtl="0">
              <a:lnSpc>
                <a:spcPct val="115000"/>
              </a:lnSpc>
              <a:spcBef>
                <a:spcPts val="0"/>
              </a:spcBef>
              <a:spcAft>
                <a:spcPts val="1000"/>
              </a:spcAft>
              <a:buNone/>
            </a:pPr>
            <a:endParaRPr sz="1300" dirty="0">
              <a:solidFill>
                <a:schemeClr val="lt1"/>
              </a:solidFill>
              <a:latin typeface="Ubuntu"/>
              <a:ea typeface="Ubuntu"/>
              <a:cs typeface="Ubuntu"/>
              <a:sym typeface="Ubuntu"/>
            </a:endParaRPr>
          </a:p>
        </p:txBody>
      </p:sp>
      <p:sp>
        <p:nvSpPr>
          <p:cNvPr id="531" name="Google Shape;531;p42"/>
          <p:cNvSpPr txBox="1"/>
          <p:nvPr/>
        </p:nvSpPr>
        <p:spPr>
          <a:xfrm>
            <a:off x="836700" y="0"/>
            <a:ext cx="7590000" cy="5727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None/>
            </a:pPr>
            <a:r>
              <a:rPr lang="en" sz="2800" dirty="0">
                <a:solidFill>
                  <a:srgbClr val="FFC643"/>
                </a:solidFill>
                <a:latin typeface="Ubuntu"/>
                <a:ea typeface="Ubuntu"/>
                <a:cs typeface="Ubuntu"/>
                <a:sym typeface="Ubuntu"/>
              </a:rPr>
              <a:t>Suggested Concept: </a:t>
            </a:r>
            <a:r>
              <a:rPr lang="en" sz="2400" b="1" dirty="0">
                <a:solidFill>
                  <a:srgbClr val="F1F1E9"/>
                </a:solidFill>
                <a:latin typeface="Ubuntu"/>
                <a:ea typeface="Ubuntu"/>
                <a:cs typeface="Ubuntu"/>
                <a:sym typeface="Ubuntu"/>
              </a:rPr>
              <a:t>Premium A+ Video</a:t>
            </a:r>
            <a:endParaRPr sz="2400" b="1" dirty="0">
              <a:solidFill>
                <a:srgbClr val="F1F1E9"/>
              </a:solidFill>
              <a:latin typeface="Ubuntu"/>
              <a:ea typeface="Ubuntu"/>
              <a:cs typeface="Ubuntu"/>
              <a:sym typeface="Ubuntu"/>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5"/>
        <p:cNvGrpSpPr/>
        <p:nvPr/>
      </p:nvGrpSpPr>
      <p:grpSpPr>
        <a:xfrm>
          <a:off x="0" y="0"/>
          <a:ext cx="0" cy="0"/>
          <a:chOff x="0" y="0"/>
          <a:chExt cx="0" cy="0"/>
        </a:xfrm>
      </p:grpSpPr>
      <p:sp>
        <p:nvSpPr>
          <p:cNvPr id="536" name="Google Shape;536;p43"/>
          <p:cNvSpPr/>
          <p:nvPr/>
        </p:nvSpPr>
        <p:spPr>
          <a:xfrm>
            <a:off x="-8975" y="0"/>
            <a:ext cx="738600" cy="5143500"/>
          </a:xfrm>
          <a:prstGeom prst="rect">
            <a:avLst/>
          </a:prstGeom>
          <a:solidFill>
            <a:srgbClr val="F1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43"/>
          <p:cNvSpPr txBox="1"/>
          <p:nvPr/>
        </p:nvSpPr>
        <p:spPr>
          <a:xfrm rot="-5400000">
            <a:off x="-707825" y="36781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1A3939"/>
                </a:solidFill>
                <a:latin typeface="Ubuntu"/>
                <a:ea typeface="Ubuntu"/>
                <a:cs typeface="Ubuntu"/>
                <a:sym typeface="Ubuntu"/>
              </a:rPr>
              <a:t>A+ content </a:t>
            </a:r>
            <a:endParaRPr sz="400" b="1">
              <a:solidFill>
                <a:srgbClr val="1A3939"/>
              </a:solidFill>
              <a:latin typeface="Ubuntu"/>
              <a:ea typeface="Ubuntu"/>
              <a:cs typeface="Ubuntu"/>
              <a:sym typeface="Ubuntu"/>
            </a:endParaRPr>
          </a:p>
        </p:txBody>
      </p:sp>
      <p:sp>
        <p:nvSpPr>
          <p:cNvPr id="538" name="Google Shape;538;p43"/>
          <p:cNvSpPr txBox="1"/>
          <p:nvPr/>
        </p:nvSpPr>
        <p:spPr>
          <a:xfrm rot="-5400000">
            <a:off x="-1077125" y="36781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rgbClr val="1A3939"/>
                </a:solidFill>
                <a:latin typeface="Ubuntu Light"/>
                <a:ea typeface="Ubuntu Light"/>
                <a:cs typeface="Ubuntu Light"/>
                <a:sym typeface="Ubuntu Light"/>
              </a:rPr>
              <a:t>Suggested Image list</a:t>
            </a:r>
            <a:endParaRPr sz="400">
              <a:solidFill>
                <a:srgbClr val="1A3939"/>
              </a:solidFill>
              <a:latin typeface="Ubuntu Light"/>
              <a:ea typeface="Ubuntu Light"/>
              <a:cs typeface="Ubuntu Light"/>
              <a:sym typeface="Ubuntu Light"/>
            </a:endParaRPr>
          </a:p>
        </p:txBody>
      </p:sp>
      <p:cxnSp>
        <p:nvCxnSpPr>
          <p:cNvPr id="539" name="Google Shape;539;p43"/>
          <p:cNvCxnSpPr/>
          <p:nvPr/>
        </p:nvCxnSpPr>
        <p:spPr>
          <a:xfrm>
            <a:off x="329425" y="-63000"/>
            <a:ext cx="0" cy="5269500"/>
          </a:xfrm>
          <a:prstGeom prst="straightConnector1">
            <a:avLst/>
          </a:prstGeom>
          <a:noFill/>
          <a:ln w="9525" cap="flat" cmpd="sng">
            <a:solidFill>
              <a:srgbClr val="1A3939"/>
            </a:solidFill>
            <a:prstDash val="solid"/>
            <a:round/>
            <a:headEnd type="none" w="med" len="med"/>
            <a:tailEnd type="none" w="med" len="med"/>
          </a:ln>
        </p:spPr>
      </p:cxnSp>
      <p:cxnSp>
        <p:nvCxnSpPr>
          <p:cNvPr id="540" name="Google Shape;540;p43"/>
          <p:cNvCxnSpPr/>
          <p:nvPr/>
        </p:nvCxnSpPr>
        <p:spPr>
          <a:xfrm>
            <a:off x="8781575" y="-40425"/>
            <a:ext cx="0" cy="5269500"/>
          </a:xfrm>
          <a:prstGeom prst="straightConnector1">
            <a:avLst/>
          </a:prstGeom>
          <a:noFill/>
          <a:ln w="9525" cap="flat" cmpd="sng">
            <a:solidFill>
              <a:srgbClr val="F1F1E9"/>
            </a:solidFill>
            <a:prstDash val="solid"/>
            <a:round/>
            <a:headEnd type="none" w="med" len="med"/>
            <a:tailEnd type="none" w="med" len="med"/>
          </a:ln>
        </p:spPr>
      </p:cxnSp>
      <p:cxnSp>
        <p:nvCxnSpPr>
          <p:cNvPr id="541" name="Google Shape;541;p43"/>
          <p:cNvCxnSpPr/>
          <p:nvPr/>
        </p:nvCxnSpPr>
        <p:spPr>
          <a:xfrm>
            <a:off x="9086375" y="-40425"/>
            <a:ext cx="0" cy="5269500"/>
          </a:xfrm>
          <a:prstGeom prst="straightConnector1">
            <a:avLst/>
          </a:prstGeom>
          <a:noFill/>
          <a:ln w="9525" cap="flat" cmpd="sng">
            <a:solidFill>
              <a:srgbClr val="F1F1E9"/>
            </a:solidFill>
            <a:prstDash val="solid"/>
            <a:round/>
            <a:headEnd type="none" w="med" len="med"/>
            <a:tailEnd type="none" w="med" len="med"/>
          </a:ln>
        </p:spPr>
      </p:cxnSp>
      <p:sp>
        <p:nvSpPr>
          <p:cNvPr id="542" name="Google Shape;542;p43"/>
          <p:cNvSpPr txBox="1"/>
          <p:nvPr/>
        </p:nvSpPr>
        <p:spPr>
          <a:xfrm rot="-5400000">
            <a:off x="7584738" y="3525824"/>
            <a:ext cx="27183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rgbClr val="F1F1E9"/>
                </a:solidFill>
                <a:latin typeface="Ubuntu Light"/>
                <a:ea typeface="Ubuntu Light"/>
                <a:cs typeface="Ubuntu Light"/>
                <a:sym typeface="Ubuntu Light"/>
              </a:rPr>
              <a:t>Additional Suggested Images</a:t>
            </a:r>
            <a:endParaRPr sz="400">
              <a:solidFill>
                <a:srgbClr val="F1F1E9"/>
              </a:solidFill>
              <a:latin typeface="Ubuntu Light"/>
              <a:ea typeface="Ubuntu Light"/>
              <a:cs typeface="Ubuntu Light"/>
              <a:sym typeface="Ubuntu Light"/>
            </a:endParaRPr>
          </a:p>
        </p:txBody>
      </p:sp>
      <p:sp>
        <p:nvSpPr>
          <p:cNvPr id="543" name="Google Shape;543;p43"/>
          <p:cNvSpPr txBox="1"/>
          <p:nvPr/>
        </p:nvSpPr>
        <p:spPr>
          <a:xfrm>
            <a:off x="878863" y="603600"/>
            <a:ext cx="7715700" cy="712216"/>
          </a:xfrm>
          <a:prstGeom prst="rect">
            <a:avLst/>
          </a:prstGeom>
          <a:noFill/>
          <a:ln>
            <a:noFill/>
          </a:ln>
        </p:spPr>
        <p:txBody>
          <a:bodyPr spcFirstLastPara="1" wrap="square" lIns="91425" tIns="91425" rIns="91425" bIns="91425" anchor="t" anchorCtr="0">
            <a:spAutoFit/>
          </a:bodyPr>
          <a:lstStyle/>
          <a:p>
            <a:pPr marL="457200" lvl="0" indent="0" algn="just" rtl="0">
              <a:lnSpc>
                <a:spcPct val="100000"/>
              </a:lnSpc>
              <a:spcBef>
                <a:spcPts val="0"/>
              </a:spcBef>
              <a:spcAft>
                <a:spcPts val="0"/>
              </a:spcAft>
              <a:buNone/>
            </a:pPr>
            <a:r>
              <a:rPr lang="es-MX" sz="1000" dirty="0">
                <a:solidFill>
                  <a:schemeClr val="lt1"/>
                </a:solidFill>
                <a:latin typeface="Ubuntu"/>
                <a:ea typeface="Ubuntu"/>
                <a:cs typeface="Ubuntu"/>
                <a:sym typeface="Ubuntu"/>
              </a:rPr>
              <a:t>*</a:t>
            </a:r>
            <a:endParaRPr sz="1000" dirty="0">
              <a:solidFill>
                <a:schemeClr val="lt1"/>
              </a:solidFill>
              <a:latin typeface="Ubuntu"/>
              <a:ea typeface="Ubuntu"/>
              <a:cs typeface="Ubuntu"/>
              <a:sym typeface="Ubuntu"/>
            </a:endParaRPr>
          </a:p>
          <a:p>
            <a:pPr marL="0" lvl="0" indent="0" algn="just" rtl="0">
              <a:lnSpc>
                <a:spcPct val="115000"/>
              </a:lnSpc>
              <a:spcBef>
                <a:spcPts val="0"/>
              </a:spcBef>
              <a:spcAft>
                <a:spcPts val="1000"/>
              </a:spcAft>
              <a:buNone/>
            </a:pPr>
            <a:endParaRPr sz="1300" dirty="0">
              <a:solidFill>
                <a:schemeClr val="lt1"/>
              </a:solidFill>
              <a:latin typeface="Ubuntu"/>
              <a:ea typeface="Ubuntu"/>
              <a:cs typeface="Ubuntu"/>
              <a:sym typeface="Ubuntu"/>
            </a:endParaRPr>
          </a:p>
        </p:txBody>
      </p:sp>
      <p:sp>
        <p:nvSpPr>
          <p:cNvPr id="544" name="Google Shape;544;p43"/>
          <p:cNvSpPr txBox="1"/>
          <p:nvPr/>
        </p:nvSpPr>
        <p:spPr>
          <a:xfrm>
            <a:off x="836700" y="0"/>
            <a:ext cx="7590000" cy="5727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None/>
            </a:pPr>
            <a:r>
              <a:rPr lang="en" sz="2800">
                <a:solidFill>
                  <a:srgbClr val="FFC643"/>
                </a:solidFill>
                <a:latin typeface="Ubuntu"/>
                <a:ea typeface="Ubuntu"/>
                <a:cs typeface="Ubuntu"/>
                <a:sym typeface="Ubuntu"/>
              </a:rPr>
              <a:t>Suggested Concept: </a:t>
            </a:r>
            <a:r>
              <a:rPr lang="en" sz="2400" b="1">
                <a:solidFill>
                  <a:srgbClr val="F1F1E9"/>
                </a:solidFill>
                <a:latin typeface="Ubuntu"/>
                <a:ea typeface="Ubuntu"/>
                <a:cs typeface="Ubuntu"/>
                <a:sym typeface="Ubuntu"/>
              </a:rPr>
              <a:t>Sponsored Ads Video</a:t>
            </a:r>
            <a:endParaRPr sz="2400" b="1">
              <a:solidFill>
                <a:srgbClr val="F1F1E9"/>
              </a:solidFill>
              <a:latin typeface="Ubuntu"/>
              <a:ea typeface="Ubuntu"/>
              <a:cs typeface="Ubuntu"/>
              <a:sym typeface="Ubuntu"/>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48"/>
        <p:cNvGrpSpPr/>
        <p:nvPr/>
      </p:nvGrpSpPr>
      <p:grpSpPr>
        <a:xfrm>
          <a:off x="0" y="0"/>
          <a:ext cx="0" cy="0"/>
          <a:chOff x="0" y="0"/>
          <a:chExt cx="0" cy="0"/>
        </a:xfrm>
      </p:grpSpPr>
      <p:sp>
        <p:nvSpPr>
          <p:cNvPr id="549" name="Google Shape;549;p44"/>
          <p:cNvSpPr/>
          <p:nvPr/>
        </p:nvSpPr>
        <p:spPr>
          <a:xfrm>
            <a:off x="-8975" y="0"/>
            <a:ext cx="738600" cy="5143500"/>
          </a:xfrm>
          <a:prstGeom prst="rect">
            <a:avLst/>
          </a:prstGeom>
          <a:solidFill>
            <a:srgbClr val="F1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4"/>
          <p:cNvSpPr txBox="1"/>
          <p:nvPr/>
        </p:nvSpPr>
        <p:spPr>
          <a:xfrm rot="-5400000">
            <a:off x="-707825" y="36781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1A3939"/>
                </a:solidFill>
                <a:latin typeface="Ubuntu"/>
                <a:ea typeface="Ubuntu"/>
                <a:cs typeface="Ubuntu"/>
                <a:sym typeface="Ubuntu"/>
              </a:rPr>
              <a:t>A+ content </a:t>
            </a:r>
            <a:endParaRPr sz="400" b="1">
              <a:solidFill>
                <a:srgbClr val="1A3939"/>
              </a:solidFill>
              <a:latin typeface="Ubuntu"/>
              <a:ea typeface="Ubuntu"/>
              <a:cs typeface="Ubuntu"/>
              <a:sym typeface="Ubuntu"/>
            </a:endParaRPr>
          </a:p>
        </p:txBody>
      </p:sp>
      <p:sp>
        <p:nvSpPr>
          <p:cNvPr id="551" name="Google Shape;551;p44"/>
          <p:cNvSpPr txBox="1"/>
          <p:nvPr/>
        </p:nvSpPr>
        <p:spPr>
          <a:xfrm rot="-5400000">
            <a:off x="-1077125" y="36781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rgbClr val="1A3939"/>
                </a:solidFill>
                <a:latin typeface="Ubuntu Light"/>
                <a:ea typeface="Ubuntu Light"/>
                <a:cs typeface="Ubuntu Light"/>
                <a:sym typeface="Ubuntu Light"/>
              </a:rPr>
              <a:t>Suggested Image list</a:t>
            </a:r>
            <a:endParaRPr sz="400">
              <a:solidFill>
                <a:srgbClr val="1A3939"/>
              </a:solidFill>
              <a:latin typeface="Ubuntu Light"/>
              <a:ea typeface="Ubuntu Light"/>
              <a:cs typeface="Ubuntu Light"/>
              <a:sym typeface="Ubuntu Light"/>
            </a:endParaRPr>
          </a:p>
        </p:txBody>
      </p:sp>
      <p:cxnSp>
        <p:nvCxnSpPr>
          <p:cNvPr id="552" name="Google Shape;552;p44"/>
          <p:cNvCxnSpPr/>
          <p:nvPr/>
        </p:nvCxnSpPr>
        <p:spPr>
          <a:xfrm>
            <a:off x="329425" y="-63000"/>
            <a:ext cx="0" cy="5269500"/>
          </a:xfrm>
          <a:prstGeom prst="straightConnector1">
            <a:avLst/>
          </a:prstGeom>
          <a:noFill/>
          <a:ln w="9525" cap="flat" cmpd="sng">
            <a:solidFill>
              <a:srgbClr val="1A3939"/>
            </a:solidFill>
            <a:prstDash val="solid"/>
            <a:round/>
            <a:headEnd type="none" w="med" len="med"/>
            <a:tailEnd type="none" w="med" len="med"/>
          </a:ln>
        </p:spPr>
      </p:cxnSp>
      <p:cxnSp>
        <p:nvCxnSpPr>
          <p:cNvPr id="553" name="Google Shape;553;p44"/>
          <p:cNvCxnSpPr/>
          <p:nvPr/>
        </p:nvCxnSpPr>
        <p:spPr>
          <a:xfrm>
            <a:off x="8781575" y="-40425"/>
            <a:ext cx="0" cy="5269500"/>
          </a:xfrm>
          <a:prstGeom prst="straightConnector1">
            <a:avLst/>
          </a:prstGeom>
          <a:noFill/>
          <a:ln w="9525" cap="flat" cmpd="sng">
            <a:solidFill>
              <a:srgbClr val="F1F1E9"/>
            </a:solidFill>
            <a:prstDash val="solid"/>
            <a:round/>
            <a:headEnd type="none" w="med" len="med"/>
            <a:tailEnd type="none" w="med" len="med"/>
          </a:ln>
        </p:spPr>
      </p:cxnSp>
      <p:cxnSp>
        <p:nvCxnSpPr>
          <p:cNvPr id="554" name="Google Shape;554;p44"/>
          <p:cNvCxnSpPr/>
          <p:nvPr/>
        </p:nvCxnSpPr>
        <p:spPr>
          <a:xfrm>
            <a:off x="9086375" y="-40425"/>
            <a:ext cx="0" cy="5269500"/>
          </a:xfrm>
          <a:prstGeom prst="straightConnector1">
            <a:avLst/>
          </a:prstGeom>
          <a:noFill/>
          <a:ln w="9525" cap="flat" cmpd="sng">
            <a:solidFill>
              <a:srgbClr val="F1F1E9"/>
            </a:solidFill>
            <a:prstDash val="solid"/>
            <a:round/>
            <a:headEnd type="none" w="med" len="med"/>
            <a:tailEnd type="none" w="med" len="med"/>
          </a:ln>
        </p:spPr>
      </p:cxnSp>
      <p:sp>
        <p:nvSpPr>
          <p:cNvPr id="555" name="Google Shape;555;p44"/>
          <p:cNvSpPr txBox="1"/>
          <p:nvPr/>
        </p:nvSpPr>
        <p:spPr>
          <a:xfrm rot="-5400000">
            <a:off x="7584738" y="3525824"/>
            <a:ext cx="27183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rgbClr val="F1F1E9"/>
                </a:solidFill>
                <a:latin typeface="Ubuntu Light"/>
                <a:ea typeface="Ubuntu Light"/>
                <a:cs typeface="Ubuntu Light"/>
                <a:sym typeface="Ubuntu Light"/>
              </a:rPr>
              <a:t>Additional Suggested Images</a:t>
            </a:r>
            <a:endParaRPr sz="400">
              <a:solidFill>
                <a:srgbClr val="F1F1E9"/>
              </a:solidFill>
              <a:latin typeface="Ubuntu Light"/>
              <a:ea typeface="Ubuntu Light"/>
              <a:cs typeface="Ubuntu Light"/>
              <a:sym typeface="Ubuntu Light"/>
            </a:endParaRPr>
          </a:p>
        </p:txBody>
      </p:sp>
      <p:sp>
        <p:nvSpPr>
          <p:cNvPr id="556" name="Google Shape;556;p44"/>
          <p:cNvSpPr txBox="1"/>
          <p:nvPr/>
        </p:nvSpPr>
        <p:spPr>
          <a:xfrm>
            <a:off x="878863" y="603600"/>
            <a:ext cx="7715700" cy="712216"/>
          </a:xfrm>
          <a:prstGeom prst="rect">
            <a:avLst/>
          </a:prstGeom>
          <a:noFill/>
          <a:ln>
            <a:noFill/>
          </a:ln>
        </p:spPr>
        <p:txBody>
          <a:bodyPr spcFirstLastPara="1" wrap="square" lIns="91425" tIns="91425" rIns="91425" bIns="91425" anchor="t" anchorCtr="0">
            <a:spAutoFit/>
          </a:bodyPr>
          <a:lstStyle/>
          <a:p>
            <a:pPr marL="457200" lvl="0" indent="0" algn="just" rtl="0">
              <a:lnSpc>
                <a:spcPct val="100000"/>
              </a:lnSpc>
              <a:spcBef>
                <a:spcPts val="0"/>
              </a:spcBef>
              <a:spcAft>
                <a:spcPts val="0"/>
              </a:spcAft>
              <a:buNone/>
            </a:pPr>
            <a:r>
              <a:rPr lang="es-MX" sz="1000" dirty="0">
                <a:solidFill>
                  <a:schemeClr val="lt1"/>
                </a:solidFill>
                <a:latin typeface="Ubuntu"/>
                <a:ea typeface="Ubuntu"/>
                <a:cs typeface="Ubuntu"/>
                <a:sym typeface="Ubuntu"/>
              </a:rPr>
              <a:t>*</a:t>
            </a:r>
            <a:endParaRPr sz="1000" dirty="0">
              <a:solidFill>
                <a:schemeClr val="lt1"/>
              </a:solidFill>
              <a:latin typeface="Ubuntu"/>
              <a:ea typeface="Ubuntu"/>
              <a:cs typeface="Ubuntu"/>
              <a:sym typeface="Ubuntu"/>
            </a:endParaRPr>
          </a:p>
          <a:p>
            <a:pPr marL="0" lvl="0" indent="0" algn="just" rtl="0">
              <a:lnSpc>
                <a:spcPct val="115000"/>
              </a:lnSpc>
              <a:spcBef>
                <a:spcPts val="0"/>
              </a:spcBef>
              <a:spcAft>
                <a:spcPts val="1000"/>
              </a:spcAft>
              <a:buNone/>
            </a:pPr>
            <a:endParaRPr sz="1300" dirty="0">
              <a:solidFill>
                <a:schemeClr val="lt1"/>
              </a:solidFill>
              <a:latin typeface="Ubuntu"/>
              <a:ea typeface="Ubuntu"/>
              <a:cs typeface="Ubuntu"/>
              <a:sym typeface="Ubuntu"/>
            </a:endParaRPr>
          </a:p>
        </p:txBody>
      </p:sp>
      <p:sp>
        <p:nvSpPr>
          <p:cNvPr id="557" name="Google Shape;557;p44"/>
          <p:cNvSpPr txBox="1"/>
          <p:nvPr/>
        </p:nvSpPr>
        <p:spPr>
          <a:xfrm>
            <a:off x="836700" y="0"/>
            <a:ext cx="7590000" cy="5727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None/>
            </a:pPr>
            <a:r>
              <a:rPr lang="en" sz="2800" dirty="0">
                <a:solidFill>
                  <a:srgbClr val="FFC643"/>
                </a:solidFill>
                <a:latin typeface="Ubuntu"/>
                <a:ea typeface="Ubuntu"/>
                <a:cs typeface="Ubuntu"/>
                <a:sym typeface="Ubuntu"/>
              </a:rPr>
              <a:t>Suggested Concept: </a:t>
            </a:r>
            <a:r>
              <a:rPr lang="en" sz="2400" b="1" dirty="0">
                <a:solidFill>
                  <a:srgbClr val="F1F1E9"/>
                </a:solidFill>
                <a:latin typeface="Ubuntu"/>
                <a:ea typeface="Ubuntu"/>
                <a:cs typeface="Ubuntu"/>
                <a:sym typeface="Ubuntu"/>
              </a:rPr>
              <a:t>Sponsored Ads Video</a:t>
            </a:r>
            <a:endParaRPr sz="2400" b="1" dirty="0">
              <a:solidFill>
                <a:srgbClr val="F1F1E9"/>
              </a:solidFill>
              <a:latin typeface="Ubuntu"/>
              <a:ea typeface="Ubuntu"/>
              <a:cs typeface="Ubuntu"/>
              <a:sym typeface="Ubuntu"/>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8E29"/>
        </a:solidFill>
        <a:effectLst/>
      </p:bgPr>
    </p:bg>
    <p:spTree>
      <p:nvGrpSpPr>
        <p:cNvPr id="1" name="Shape 70"/>
        <p:cNvGrpSpPr/>
        <p:nvPr/>
      </p:nvGrpSpPr>
      <p:grpSpPr>
        <a:xfrm>
          <a:off x="0" y="0"/>
          <a:ext cx="0" cy="0"/>
          <a:chOff x="0" y="0"/>
          <a:chExt cx="0" cy="0"/>
        </a:xfrm>
      </p:grpSpPr>
      <p:pic>
        <p:nvPicPr>
          <p:cNvPr id="71" name="Google Shape;71;p15"/>
          <p:cNvPicPr preferRelativeResize="0"/>
          <p:nvPr/>
        </p:nvPicPr>
        <p:blipFill>
          <a:blip r:embed="rId3">
            <a:alphaModFix amt="30000"/>
          </a:blip>
          <a:stretch>
            <a:fillRect/>
          </a:stretch>
        </p:blipFill>
        <p:spPr>
          <a:xfrm>
            <a:off x="2481850" y="80613"/>
            <a:ext cx="4180300" cy="4982275"/>
          </a:xfrm>
          <a:prstGeom prst="rect">
            <a:avLst/>
          </a:prstGeom>
          <a:noFill/>
          <a:ln>
            <a:noFill/>
          </a:ln>
        </p:spPr>
      </p:pic>
      <p:sp>
        <p:nvSpPr>
          <p:cNvPr id="72" name="Google Shape;72;p15"/>
          <p:cNvSpPr txBox="1"/>
          <p:nvPr/>
        </p:nvSpPr>
        <p:spPr>
          <a:xfrm>
            <a:off x="1596950" y="716000"/>
            <a:ext cx="5680200" cy="36672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500">
                <a:solidFill>
                  <a:srgbClr val="1A3939"/>
                </a:solidFill>
                <a:latin typeface="Ubuntu Light"/>
                <a:ea typeface="Ubuntu Light"/>
                <a:cs typeface="Ubuntu Light"/>
                <a:sym typeface="Ubuntu Light"/>
              </a:rPr>
              <a:t>By approving this proposal, </a:t>
            </a:r>
            <a:r>
              <a:rPr lang="en" sz="2500" b="1">
                <a:solidFill>
                  <a:srgbClr val="1A3939"/>
                </a:solidFill>
                <a:latin typeface="Ubuntu"/>
                <a:ea typeface="Ubuntu"/>
                <a:cs typeface="Ubuntu"/>
                <a:sym typeface="Ubuntu"/>
              </a:rPr>
              <a:t>you accept</a:t>
            </a:r>
            <a:r>
              <a:rPr lang="en" sz="2500">
                <a:solidFill>
                  <a:srgbClr val="1A3939"/>
                </a:solidFill>
                <a:latin typeface="Ubuntu Light"/>
                <a:ea typeface="Ubuntu Light"/>
                <a:cs typeface="Ubuntu Light"/>
                <a:sym typeface="Ubuntu Light"/>
              </a:rPr>
              <a:t> that there will be </a:t>
            </a:r>
            <a:r>
              <a:rPr lang="en" sz="2500" b="1">
                <a:solidFill>
                  <a:srgbClr val="1A3939"/>
                </a:solidFill>
                <a:latin typeface="Ubuntu"/>
                <a:ea typeface="Ubuntu"/>
                <a:cs typeface="Ubuntu"/>
                <a:sym typeface="Ubuntu"/>
              </a:rPr>
              <a:t>NO</a:t>
            </a:r>
            <a:r>
              <a:rPr lang="en" sz="2500">
                <a:solidFill>
                  <a:srgbClr val="1A3939"/>
                </a:solidFill>
                <a:latin typeface="Ubuntu Light"/>
                <a:ea typeface="Ubuntu Light"/>
                <a:cs typeface="Ubuntu Light"/>
                <a:sym typeface="Ubuntu Light"/>
              </a:rPr>
              <a:t> substantial changes in the copies, architecture or focus of the images. You agree that you have </a:t>
            </a:r>
            <a:r>
              <a:rPr lang="en" sz="2500" b="1">
                <a:solidFill>
                  <a:srgbClr val="1A3939"/>
                </a:solidFill>
                <a:latin typeface="Ubuntu"/>
                <a:ea typeface="Ubuntu"/>
                <a:cs typeface="Ubuntu"/>
                <a:sym typeface="Ubuntu"/>
              </a:rPr>
              <a:t>thoroughly read and understood</a:t>
            </a:r>
            <a:r>
              <a:rPr lang="en" sz="2500">
                <a:solidFill>
                  <a:srgbClr val="1A3939"/>
                </a:solidFill>
                <a:latin typeface="Ubuntu Light"/>
                <a:ea typeface="Ubuntu Light"/>
                <a:cs typeface="Ubuntu Light"/>
                <a:sym typeface="Ubuntu Light"/>
              </a:rPr>
              <a:t> the proposal and that any significant changes might carry </a:t>
            </a:r>
            <a:r>
              <a:rPr lang="en" sz="2500" b="1" u="sng">
                <a:solidFill>
                  <a:srgbClr val="FF0000"/>
                </a:solidFill>
                <a:latin typeface="Ubuntu"/>
                <a:ea typeface="Ubuntu"/>
                <a:cs typeface="Ubuntu"/>
                <a:sym typeface="Ubuntu"/>
              </a:rPr>
              <a:t>additional costs</a:t>
            </a:r>
            <a:r>
              <a:rPr lang="en" sz="2500">
                <a:solidFill>
                  <a:srgbClr val="1A3939"/>
                </a:solidFill>
                <a:latin typeface="Ubuntu Light"/>
                <a:ea typeface="Ubuntu Light"/>
                <a:cs typeface="Ubuntu Light"/>
                <a:sym typeface="Ubuntu Light"/>
              </a:rPr>
              <a:t> for the project.</a:t>
            </a:r>
            <a:endParaRPr sz="5100" b="1">
              <a:solidFill>
                <a:srgbClr val="F1F1E9"/>
              </a:solidFill>
              <a:latin typeface="Poppins"/>
              <a:ea typeface="Poppins"/>
              <a:cs typeface="Poppins"/>
              <a:sym typeface="Poppins"/>
            </a:endParaRPr>
          </a:p>
        </p:txBody>
      </p:sp>
      <p:pic>
        <p:nvPicPr>
          <p:cNvPr id="73" name="Google Shape;73;p15"/>
          <p:cNvPicPr preferRelativeResize="0"/>
          <p:nvPr/>
        </p:nvPicPr>
        <p:blipFill>
          <a:blip r:embed="rId4">
            <a:alphaModFix/>
          </a:blip>
          <a:stretch>
            <a:fillRect/>
          </a:stretch>
        </p:blipFill>
        <p:spPr>
          <a:xfrm>
            <a:off x="338475" y="197325"/>
            <a:ext cx="1169025" cy="1169025"/>
          </a:xfrm>
          <a:prstGeom prst="rect">
            <a:avLst/>
          </a:prstGeom>
          <a:noFill/>
          <a:ln>
            <a:noFill/>
          </a:ln>
        </p:spPr>
      </p:pic>
      <p:pic>
        <p:nvPicPr>
          <p:cNvPr id="74" name="Google Shape;74;p15"/>
          <p:cNvPicPr preferRelativeResize="0"/>
          <p:nvPr/>
        </p:nvPicPr>
        <p:blipFill>
          <a:blip r:embed="rId4">
            <a:alphaModFix/>
          </a:blip>
          <a:stretch>
            <a:fillRect/>
          </a:stretch>
        </p:blipFill>
        <p:spPr>
          <a:xfrm>
            <a:off x="7727650" y="3804250"/>
            <a:ext cx="1169025" cy="1169025"/>
          </a:xfrm>
          <a:prstGeom prst="rect">
            <a:avLst/>
          </a:prstGeom>
          <a:noFill/>
          <a:ln>
            <a:noFill/>
          </a:ln>
        </p:spPr>
      </p:pic>
      <p:pic>
        <p:nvPicPr>
          <p:cNvPr id="75" name="Google Shape;75;p15"/>
          <p:cNvPicPr preferRelativeResize="0"/>
          <p:nvPr/>
        </p:nvPicPr>
        <p:blipFill>
          <a:blip r:embed="rId5">
            <a:alphaModFix/>
          </a:blip>
          <a:stretch>
            <a:fillRect/>
          </a:stretch>
        </p:blipFill>
        <p:spPr>
          <a:xfrm>
            <a:off x="7830213" y="299887"/>
            <a:ext cx="963900" cy="963900"/>
          </a:xfrm>
          <a:prstGeom prst="rect">
            <a:avLst/>
          </a:prstGeom>
          <a:noFill/>
          <a:ln>
            <a:noFill/>
          </a:ln>
        </p:spPr>
      </p:pic>
      <p:pic>
        <p:nvPicPr>
          <p:cNvPr id="76" name="Google Shape;76;p15"/>
          <p:cNvPicPr preferRelativeResize="0"/>
          <p:nvPr/>
        </p:nvPicPr>
        <p:blipFill>
          <a:blip r:embed="rId5">
            <a:alphaModFix/>
          </a:blip>
          <a:stretch>
            <a:fillRect/>
          </a:stretch>
        </p:blipFill>
        <p:spPr>
          <a:xfrm>
            <a:off x="252750" y="4009375"/>
            <a:ext cx="963900" cy="9639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48"/>
        <p:cNvGrpSpPr/>
        <p:nvPr/>
      </p:nvGrpSpPr>
      <p:grpSpPr>
        <a:xfrm>
          <a:off x="0" y="0"/>
          <a:ext cx="0" cy="0"/>
          <a:chOff x="0" y="0"/>
          <a:chExt cx="0" cy="0"/>
        </a:xfrm>
      </p:grpSpPr>
      <p:sp>
        <p:nvSpPr>
          <p:cNvPr id="549" name="Google Shape;549;p44"/>
          <p:cNvSpPr/>
          <p:nvPr/>
        </p:nvSpPr>
        <p:spPr>
          <a:xfrm>
            <a:off x="-8975" y="0"/>
            <a:ext cx="738600" cy="5143500"/>
          </a:xfrm>
          <a:prstGeom prst="rect">
            <a:avLst/>
          </a:prstGeom>
          <a:solidFill>
            <a:srgbClr val="F1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4"/>
          <p:cNvSpPr txBox="1"/>
          <p:nvPr/>
        </p:nvSpPr>
        <p:spPr>
          <a:xfrm rot="-5400000">
            <a:off x="-707825" y="36781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1A3939"/>
                </a:solidFill>
                <a:latin typeface="Ubuntu"/>
                <a:ea typeface="Ubuntu"/>
                <a:cs typeface="Ubuntu"/>
                <a:sym typeface="Ubuntu"/>
              </a:rPr>
              <a:t>A+ content </a:t>
            </a:r>
            <a:endParaRPr sz="400" b="1">
              <a:solidFill>
                <a:srgbClr val="1A3939"/>
              </a:solidFill>
              <a:latin typeface="Ubuntu"/>
              <a:ea typeface="Ubuntu"/>
              <a:cs typeface="Ubuntu"/>
              <a:sym typeface="Ubuntu"/>
            </a:endParaRPr>
          </a:p>
        </p:txBody>
      </p:sp>
      <p:sp>
        <p:nvSpPr>
          <p:cNvPr id="551" name="Google Shape;551;p44"/>
          <p:cNvSpPr txBox="1"/>
          <p:nvPr/>
        </p:nvSpPr>
        <p:spPr>
          <a:xfrm rot="-5400000">
            <a:off x="-1077125" y="36781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rgbClr val="1A3939"/>
                </a:solidFill>
                <a:latin typeface="Ubuntu Light"/>
                <a:ea typeface="Ubuntu Light"/>
                <a:cs typeface="Ubuntu Light"/>
                <a:sym typeface="Ubuntu Light"/>
              </a:rPr>
              <a:t>Suggested Image list</a:t>
            </a:r>
            <a:endParaRPr sz="400">
              <a:solidFill>
                <a:srgbClr val="1A3939"/>
              </a:solidFill>
              <a:latin typeface="Ubuntu Light"/>
              <a:ea typeface="Ubuntu Light"/>
              <a:cs typeface="Ubuntu Light"/>
              <a:sym typeface="Ubuntu Light"/>
            </a:endParaRPr>
          </a:p>
        </p:txBody>
      </p:sp>
      <p:cxnSp>
        <p:nvCxnSpPr>
          <p:cNvPr id="552" name="Google Shape;552;p44"/>
          <p:cNvCxnSpPr/>
          <p:nvPr/>
        </p:nvCxnSpPr>
        <p:spPr>
          <a:xfrm>
            <a:off x="329425" y="-63000"/>
            <a:ext cx="0" cy="5269500"/>
          </a:xfrm>
          <a:prstGeom prst="straightConnector1">
            <a:avLst/>
          </a:prstGeom>
          <a:noFill/>
          <a:ln w="9525" cap="flat" cmpd="sng">
            <a:solidFill>
              <a:srgbClr val="1A3939"/>
            </a:solidFill>
            <a:prstDash val="solid"/>
            <a:round/>
            <a:headEnd type="none" w="med" len="med"/>
            <a:tailEnd type="none" w="med" len="med"/>
          </a:ln>
        </p:spPr>
      </p:cxnSp>
      <p:cxnSp>
        <p:nvCxnSpPr>
          <p:cNvPr id="553" name="Google Shape;553;p44"/>
          <p:cNvCxnSpPr/>
          <p:nvPr/>
        </p:nvCxnSpPr>
        <p:spPr>
          <a:xfrm>
            <a:off x="8781575" y="-40425"/>
            <a:ext cx="0" cy="5269500"/>
          </a:xfrm>
          <a:prstGeom prst="straightConnector1">
            <a:avLst/>
          </a:prstGeom>
          <a:noFill/>
          <a:ln w="9525" cap="flat" cmpd="sng">
            <a:solidFill>
              <a:srgbClr val="F1F1E9"/>
            </a:solidFill>
            <a:prstDash val="solid"/>
            <a:round/>
            <a:headEnd type="none" w="med" len="med"/>
            <a:tailEnd type="none" w="med" len="med"/>
          </a:ln>
        </p:spPr>
      </p:cxnSp>
      <p:cxnSp>
        <p:nvCxnSpPr>
          <p:cNvPr id="554" name="Google Shape;554;p44"/>
          <p:cNvCxnSpPr/>
          <p:nvPr/>
        </p:nvCxnSpPr>
        <p:spPr>
          <a:xfrm>
            <a:off x="9086375" y="-40425"/>
            <a:ext cx="0" cy="5269500"/>
          </a:xfrm>
          <a:prstGeom prst="straightConnector1">
            <a:avLst/>
          </a:prstGeom>
          <a:noFill/>
          <a:ln w="9525" cap="flat" cmpd="sng">
            <a:solidFill>
              <a:srgbClr val="F1F1E9"/>
            </a:solidFill>
            <a:prstDash val="solid"/>
            <a:round/>
            <a:headEnd type="none" w="med" len="med"/>
            <a:tailEnd type="none" w="med" len="med"/>
          </a:ln>
        </p:spPr>
      </p:cxnSp>
      <p:sp>
        <p:nvSpPr>
          <p:cNvPr id="555" name="Google Shape;555;p44"/>
          <p:cNvSpPr txBox="1"/>
          <p:nvPr/>
        </p:nvSpPr>
        <p:spPr>
          <a:xfrm rot="-5400000">
            <a:off x="7584738" y="3525824"/>
            <a:ext cx="27183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rgbClr val="F1F1E9"/>
                </a:solidFill>
                <a:latin typeface="Ubuntu Light"/>
                <a:ea typeface="Ubuntu Light"/>
                <a:cs typeface="Ubuntu Light"/>
                <a:sym typeface="Ubuntu Light"/>
              </a:rPr>
              <a:t>Additional Suggested Images</a:t>
            </a:r>
            <a:endParaRPr sz="400">
              <a:solidFill>
                <a:srgbClr val="F1F1E9"/>
              </a:solidFill>
              <a:latin typeface="Ubuntu Light"/>
              <a:ea typeface="Ubuntu Light"/>
              <a:cs typeface="Ubuntu Light"/>
              <a:sym typeface="Ubuntu Light"/>
            </a:endParaRPr>
          </a:p>
        </p:txBody>
      </p:sp>
      <p:sp>
        <p:nvSpPr>
          <p:cNvPr id="556" name="Google Shape;556;p44"/>
          <p:cNvSpPr txBox="1"/>
          <p:nvPr/>
        </p:nvSpPr>
        <p:spPr>
          <a:xfrm>
            <a:off x="878863" y="603600"/>
            <a:ext cx="7715700" cy="712216"/>
          </a:xfrm>
          <a:prstGeom prst="rect">
            <a:avLst/>
          </a:prstGeom>
          <a:noFill/>
          <a:ln>
            <a:noFill/>
          </a:ln>
        </p:spPr>
        <p:txBody>
          <a:bodyPr spcFirstLastPara="1" wrap="square" lIns="91425" tIns="91425" rIns="91425" bIns="91425" anchor="t" anchorCtr="0">
            <a:spAutoFit/>
          </a:bodyPr>
          <a:lstStyle/>
          <a:p>
            <a:pPr marL="457200" lvl="0" indent="0" algn="just" rtl="0">
              <a:lnSpc>
                <a:spcPct val="100000"/>
              </a:lnSpc>
              <a:spcBef>
                <a:spcPts val="0"/>
              </a:spcBef>
              <a:spcAft>
                <a:spcPts val="0"/>
              </a:spcAft>
              <a:buNone/>
            </a:pPr>
            <a:r>
              <a:rPr lang="es-MX" sz="1000" dirty="0">
                <a:solidFill>
                  <a:schemeClr val="lt1"/>
                </a:solidFill>
                <a:latin typeface="Ubuntu"/>
                <a:ea typeface="Ubuntu"/>
                <a:cs typeface="Ubuntu"/>
                <a:sym typeface="Ubuntu"/>
              </a:rPr>
              <a:t>*</a:t>
            </a:r>
            <a:endParaRPr sz="1000" dirty="0">
              <a:solidFill>
                <a:schemeClr val="lt1"/>
              </a:solidFill>
              <a:latin typeface="Ubuntu"/>
              <a:ea typeface="Ubuntu"/>
              <a:cs typeface="Ubuntu"/>
              <a:sym typeface="Ubuntu"/>
            </a:endParaRPr>
          </a:p>
          <a:p>
            <a:pPr marL="0" lvl="0" indent="0" algn="just" rtl="0">
              <a:lnSpc>
                <a:spcPct val="115000"/>
              </a:lnSpc>
              <a:spcBef>
                <a:spcPts val="0"/>
              </a:spcBef>
              <a:spcAft>
                <a:spcPts val="1000"/>
              </a:spcAft>
              <a:buNone/>
            </a:pPr>
            <a:endParaRPr sz="1300" dirty="0">
              <a:solidFill>
                <a:schemeClr val="lt1"/>
              </a:solidFill>
              <a:latin typeface="Ubuntu"/>
              <a:ea typeface="Ubuntu"/>
              <a:cs typeface="Ubuntu"/>
              <a:sym typeface="Ubuntu"/>
            </a:endParaRPr>
          </a:p>
        </p:txBody>
      </p:sp>
      <p:sp>
        <p:nvSpPr>
          <p:cNvPr id="557" name="Google Shape;557;p44"/>
          <p:cNvSpPr txBox="1"/>
          <p:nvPr/>
        </p:nvSpPr>
        <p:spPr>
          <a:xfrm>
            <a:off x="836700" y="0"/>
            <a:ext cx="7590000" cy="572434"/>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None/>
            </a:pPr>
            <a:r>
              <a:rPr lang="en" sz="2800" dirty="0">
                <a:solidFill>
                  <a:srgbClr val="FFC643"/>
                </a:solidFill>
                <a:latin typeface="Ubuntu"/>
                <a:ea typeface="Ubuntu"/>
                <a:cs typeface="Ubuntu"/>
                <a:sym typeface="Ubuntu"/>
              </a:rPr>
              <a:t>Suggested Concept: </a:t>
            </a:r>
            <a:r>
              <a:rPr lang="en" sz="2400" b="1" dirty="0">
                <a:solidFill>
                  <a:srgbClr val="F1F1E9"/>
                </a:solidFill>
                <a:latin typeface="Ubuntu"/>
                <a:ea typeface="Ubuntu"/>
                <a:cs typeface="Ubuntu"/>
                <a:sym typeface="Ubuntu"/>
              </a:rPr>
              <a:t>Brand Story</a:t>
            </a:r>
            <a:endParaRPr sz="2400" b="1" dirty="0">
              <a:solidFill>
                <a:srgbClr val="F1F1E9"/>
              </a:solidFill>
              <a:latin typeface="Ubuntu"/>
              <a:ea typeface="Ubuntu"/>
              <a:cs typeface="Ubuntu"/>
              <a:sym typeface="Ubuntu"/>
            </a:endParaRPr>
          </a:p>
        </p:txBody>
      </p:sp>
    </p:spTree>
    <p:extLst>
      <p:ext uri="{BB962C8B-B14F-4D97-AF65-F5344CB8AC3E}">
        <p14:creationId xmlns:p14="http://schemas.microsoft.com/office/powerpoint/2010/main" val="15490989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48"/>
        <p:cNvGrpSpPr/>
        <p:nvPr/>
      </p:nvGrpSpPr>
      <p:grpSpPr>
        <a:xfrm>
          <a:off x="0" y="0"/>
          <a:ext cx="0" cy="0"/>
          <a:chOff x="0" y="0"/>
          <a:chExt cx="0" cy="0"/>
        </a:xfrm>
      </p:grpSpPr>
      <p:sp>
        <p:nvSpPr>
          <p:cNvPr id="549" name="Google Shape;549;p44"/>
          <p:cNvSpPr/>
          <p:nvPr/>
        </p:nvSpPr>
        <p:spPr>
          <a:xfrm>
            <a:off x="-8975" y="0"/>
            <a:ext cx="738600" cy="5143500"/>
          </a:xfrm>
          <a:prstGeom prst="rect">
            <a:avLst/>
          </a:prstGeom>
          <a:solidFill>
            <a:srgbClr val="F1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4"/>
          <p:cNvSpPr txBox="1"/>
          <p:nvPr/>
        </p:nvSpPr>
        <p:spPr>
          <a:xfrm rot="-5400000">
            <a:off x="-707825" y="36781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1A3939"/>
                </a:solidFill>
                <a:latin typeface="Ubuntu"/>
                <a:ea typeface="Ubuntu"/>
                <a:cs typeface="Ubuntu"/>
                <a:sym typeface="Ubuntu"/>
              </a:rPr>
              <a:t>A+ content </a:t>
            </a:r>
            <a:endParaRPr sz="400" b="1">
              <a:solidFill>
                <a:srgbClr val="1A3939"/>
              </a:solidFill>
              <a:latin typeface="Ubuntu"/>
              <a:ea typeface="Ubuntu"/>
              <a:cs typeface="Ubuntu"/>
              <a:sym typeface="Ubuntu"/>
            </a:endParaRPr>
          </a:p>
        </p:txBody>
      </p:sp>
      <p:sp>
        <p:nvSpPr>
          <p:cNvPr id="551" name="Google Shape;551;p44"/>
          <p:cNvSpPr txBox="1"/>
          <p:nvPr/>
        </p:nvSpPr>
        <p:spPr>
          <a:xfrm rot="-5400000">
            <a:off x="-1077125" y="36781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rgbClr val="1A3939"/>
                </a:solidFill>
                <a:latin typeface="Ubuntu Light"/>
                <a:ea typeface="Ubuntu Light"/>
                <a:cs typeface="Ubuntu Light"/>
                <a:sym typeface="Ubuntu Light"/>
              </a:rPr>
              <a:t>Suggested Image list</a:t>
            </a:r>
            <a:endParaRPr sz="400">
              <a:solidFill>
                <a:srgbClr val="1A3939"/>
              </a:solidFill>
              <a:latin typeface="Ubuntu Light"/>
              <a:ea typeface="Ubuntu Light"/>
              <a:cs typeface="Ubuntu Light"/>
              <a:sym typeface="Ubuntu Light"/>
            </a:endParaRPr>
          </a:p>
        </p:txBody>
      </p:sp>
      <p:cxnSp>
        <p:nvCxnSpPr>
          <p:cNvPr id="552" name="Google Shape;552;p44"/>
          <p:cNvCxnSpPr/>
          <p:nvPr/>
        </p:nvCxnSpPr>
        <p:spPr>
          <a:xfrm>
            <a:off x="329425" y="-63000"/>
            <a:ext cx="0" cy="5269500"/>
          </a:xfrm>
          <a:prstGeom prst="straightConnector1">
            <a:avLst/>
          </a:prstGeom>
          <a:noFill/>
          <a:ln w="9525" cap="flat" cmpd="sng">
            <a:solidFill>
              <a:srgbClr val="1A3939"/>
            </a:solidFill>
            <a:prstDash val="solid"/>
            <a:round/>
            <a:headEnd type="none" w="med" len="med"/>
            <a:tailEnd type="none" w="med" len="med"/>
          </a:ln>
        </p:spPr>
      </p:cxnSp>
      <p:cxnSp>
        <p:nvCxnSpPr>
          <p:cNvPr id="553" name="Google Shape;553;p44"/>
          <p:cNvCxnSpPr/>
          <p:nvPr/>
        </p:nvCxnSpPr>
        <p:spPr>
          <a:xfrm>
            <a:off x="8781575" y="-40425"/>
            <a:ext cx="0" cy="5269500"/>
          </a:xfrm>
          <a:prstGeom prst="straightConnector1">
            <a:avLst/>
          </a:prstGeom>
          <a:noFill/>
          <a:ln w="9525" cap="flat" cmpd="sng">
            <a:solidFill>
              <a:srgbClr val="F1F1E9"/>
            </a:solidFill>
            <a:prstDash val="solid"/>
            <a:round/>
            <a:headEnd type="none" w="med" len="med"/>
            <a:tailEnd type="none" w="med" len="med"/>
          </a:ln>
        </p:spPr>
      </p:cxnSp>
      <p:cxnSp>
        <p:nvCxnSpPr>
          <p:cNvPr id="554" name="Google Shape;554;p44"/>
          <p:cNvCxnSpPr/>
          <p:nvPr/>
        </p:nvCxnSpPr>
        <p:spPr>
          <a:xfrm>
            <a:off x="9086375" y="-40425"/>
            <a:ext cx="0" cy="5269500"/>
          </a:xfrm>
          <a:prstGeom prst="straightConnector1">
            <a:avLst/>
          </a:prstGeom>
          <a:noFill/>
          <a:ln w="9525" cap="flat" cmpd="sng">
            <a:solidFill>
              <a:srgbClr val="F1F1E9"/>
            </a:solidFill>
            <a:prstDash val="solid"/>
            <a:round/>
            <a:headEnd type="none" w="med" len="med"/>
            <a:tailEnd type="none" w="med" len="med"/>
          </a:ln>
        </p:spPr>
      </p:cxnSp>
      <p:sp>
        <p:nvSpPr>
          <p:cNvPr id="555" name="Google Shape;555;p44"/>
          <p:cNvSpPr txBox="1"/>
          <p:nvPr/>
        </p:nvSpPr>
        <p:spPr>
          <a:xfrm rot="-5400000">
            <a:off x="7584738" y="3525824"/>
            <a:ext cx="27183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rgbClr val="F1F1E9"/>
                </a:solidFill>
                <a:latin typeface="Ubuntu Light"/>
                <a:ea typeface="Ubuntu Light"/>
                <a:cs typeface="Ubuntu Light"/>
                <a:sym typeface="Ubuntu Light"/>
              </a:rPr>
              <a:t>Additional Suggested Images</a:t>
            </a:r>
            <a:endParaRPr sz="400">
              <a:solidFill>
                <a:srgbClr val="F1F1E9"/>
              </a:solidFill>
              <a:latin typeface="Ubuntu Light"/>
              <a:ea typeface="Ubuntu Light"/>
              <a:cs typeface="Ubuntu Light"/>
              <a:sym typeface="Ubuntu Light"/>
            </a:endParaRPr>
          </a:p>
        </p:txBody>
      </p:sp>
      <p:sp>
        <p:nvSpPr>
          <p:cNvPr id="556" name="Google Shape;556;p44"/>
          <p:cNvSpPr txBox="1"/>
          <p:nvPr/>
        </p:nvSpPr>
        <p:spPr>
          <a:xfrm>
            <a:off x="878863" y="603600"/>
            <a:ext cx="7715700" cy="712216"/>
          </a:xfrm>
          <a:prstGeom prst="rect">
            <a:avLst/>
          </a:prstGeom>
          <a:noFill/>
          <a:ln>
            <a:noFill/>
          </a:ln>
        </p:spPr>
        <p:txBody>
          <a:bodyPr spcFirstLastPara="1" wrap="square" lIns="91425" tIns="91425" rIns="91425" bIns="91425" anchor="t" anchorCtr="0">
            <a:spAutoFit/>
          </a:bodyPr>
          <a:lstStyle/>
          <a:p>
            <a:pPr marL="457200" lvl="0" indent="0" algn="just" rtl="0">
              <a:lnSpc>
                <a:spcPct val="100000"/>
              </a:lnSpc>
              <a:spcBef>
                <a:spcPts val="0"/>
              </a:spcBef>
              <a:spcAft>
                <a:spcPts val="0"/>
              </a:spcAft>
              <a:buNone/>
            </a:pPr>
            <a:r>
              <a:rPr lang="es-MX" sz="1000" dirty="0">
                <a:solidFill>
                  <a:schemeClr val="lt1"/>
                </a:solidFill>
                <a:latin typeface="Ubuntu"/>
                <a:ea typeface="Ubuntu"/>
                <a:cs typeface="Ubuntu"/>
                <a:sym typeface="Ubuntu"/>
              </a:rPr>
              <a:t>*</a:t>
            </a:r>
            <a:endParaRPr sz="1000" dirty="0">
              <a:solidFill>
                <a:schemeClr val="lt1"/>
              </a:solidFill>
              <a:latin typeface="Ubuntu"/>
              <a:ea typeface="Ubuntu"/>
              <a:cs typeface="Ubuntu"/>
              <a:sym typeface="Ubuntu"/>
            </a:endParaRPr>
          </a:p>
          <a:p>
            <a:pPr marL="0" lvl="0" indent="0" algn="just" rtl="0">
              <a:lnSpc>
                <a:spcPct val="115000"/>
              </a:lnSpc>
              <a:spcBef>
                <a:spcPts val="0"/>
              </a:spcBef>
              <a:spcAft>
                <a:spcPts val="1000"/>
              </a:spcAft>
              <a:buNone/>
            </a:pPr>
            <a:endParaRPr sz="1300" dirty="0">
              <a:solidFill>
                <a:schemeClr val="lt1"/>
              </a:solidFill>
              <a:latin typeface="Ubuntu"/>
              <a:ea typeface="Ubuntu"/>
              <a:cs typeface="Ubuntu"/>
              <a:sym typeface="Ubuntu"/>
            </a:endParaRPr>
          </a:p>
        </p:txBody>
      </p:sp>
      <p:sp>
        <p:nvSpPr>
          <p:cNvPr id="557" name="Google Shape;557;p44"/>
          <p:cNvSpPr txBox="1"/>
          <p:nvPr/>
        </p:nvSpPr>
        <p:spPr>
          <a:xfrm>
            <a:off x="836700" y="0"/>
            <a:ext cx="7590000" cy="5727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None/>
            </a:pPr>
            <a:r>
              <a:rPr lang="en" sz="2800" dirty="0">
                <a:solidFill>
                  <a:srgbClr val="FFC643"/>
                </a:solidFill>
                <a:latin typeface="Ubuntu"/>
                <a:ea typeface="Ubuntu"/>
                <a:cs typeface="Ubuntu"/>
                <a:sym typeface="Ubuntu"/>
              </a:rPr>
              <a:t>Suggested Concept: </a:t>
            </a:r>
            <a:r>
              <a:rPr lang="en" sz="2400" b="1" dirty="0">
                <a:solidFill>
                  <a:srgbClr val="F1F1E9"/>
                </a:solidFill>
                <a:latin typeface="Ubuntu"/>
                <a:ea typeface="Ubuntu"/>
                <a:cs typeface="Ubuntu"/>
                <a:sym typeface="Ubuntu"/>
              </a:rPr>
              <a:t>Brand Story</a:t>
            </a:r>
            <a:endParaRPr sz="2400" b="1" dirty="0">
              <a:solidFill>
                <a:srgbClr val="F1F1E9"/>
              </a:solidFill>
              <a:latin typeface="Ubuntu"/>
              <a:ea typeface="Ubuntu"/>
              <a:cs typeface="Ubuntu"/>
              <a:sym typeface="Ubuntu"/>
            </a:endParaRPr>
          </a:p>
        </p:txBody>
      </p:sp>
    </p:spTree>
    <p:extLst>
      <p:ext uri="{BB962C8B-B14F-4D97-AF65-F5344CB8AC3E}">
        <p14:creationId xmlns:p14="http://schemas.microsoft.com/office/powerpoint/2010/main" val="2968549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grpSp>
        <p:nvGrpSpPr>
          <p:cNvPr id="100" name="Google Shape;100;p17"/>
          <p:cNvGrpSpPr/>
          <p:nvPr/>
        </p:nvGrpSpPr>
        <p:grpSpPr>
          <a:xfrm>
            <a:off x="0" y="-114300"/>
            <a:ext cx="9715729" cy="5257724"/>
            <a:chOff x="0" y="-8425"/>
            <a:chExt cx="10629901" cy="5334001"/>
          </a:xfrm>
        </p:grpSpPr>
        <p:pic>
          <p:nvPicPr>
            <p:cNvPr id="101" name="Google Shape;101;p17"/>
            <p:cNvPicPr preferRelativeResize="0"/>
            <p:nvPr/>
          </p:nvPicPr>
          <p:blipFill>
            <a:blip r:embed="rId3">
              <a:alphaModFix/>
            </a:blip>
            <a:stretch>
              <a:fillRect/>
            </a:stretch>
          </p:blipFill>
          <p:spPr>
            <a:xfrm>
              <a:off x="0" y="-1100"/>
              <a:ext cx="1771651" cy="1771651"/>
            </a:xfrm>
            <a:prstGeom prst="rect">
              <a:avLst/>
            </a:prstGeom>
            <a:noFill/>
            <a:ln>
              <a:noFill/>
            </a:ln>
          </p:spPr>
        </p:pic>
        <p:pic>
          <p:nvPicPr>
            <p:cNvPr id="102" name="Google Shape;102;p17"/>
            <p:cNvPicPr preferRelativeResize="0"/>
            <p:nvPr/>
          </p:nvPicPr>
          <p:blipFill>
            <a:blip r:embed="rId4">
              <a:alphaModFix/>
            </a:blip>
            <a:stretch>
              <a:fillRect/>
            </a:stretch>
          </p:blipFill>
          <p:spPr>
            <a:xfrm>
              <a:off x="0" y="1770550"/>
              <a:ext cx="1771651" cy="1771651"/>
            </a:xfrm>
            <a:prstGeom prst="rect">
              <a:avLst/>
            </a:prstGeom>
            <a:noFill/>
            <a:ln>
              <a:noFill/>
            </a:ln>
          </p:spPr>
        </p:pic>
        <p:pic>
          <p:nvPicPr>
            <p:cNvPr id="103" name="Google Shape;103;p17"/>
            <p:cNvPicPr preferRelativeResize="0"/>
            <p:nvPr/>
          </p:nvPicPr>
          <p:blipFill>
            <a:blip r:embed="rId5">
              <a:alphaModFix/>
            </a:blip>
            <a:stretch>
              <a:fillRect/>
            </a:stretch>
          </p:blipFill>
          <p:spPr>
            <a:xfrm>
              <a:off x="0" y="3542200"/>
              <a:ext cx="1771651" cy="1771651"/>
            </a:xfrm>
            <a:prstGeom prst="rect">
              <a:avLst/>
            </a:prstGeom>
            <a:noFill/>
            <a:ln>
              <a:noFill/>
            </a:ln>
          </p:spPr>
        </p:pic>
        <p:pic>
          <p:nvPicPr>
            <p:cNvPr id="104" name="Google Shape;104;p17"/>
            <p:cNvPicPr preferRelativeResize="0"/>
            <p:nvPr/>
          </p:nvPicPr>
          <p:blipFill>
            <a:blip r:embed="rId6">
              <a:alphaModFix/>
            </a:blip>
            <a:stretch>
              <a:fillRect/>
            </a:stretch>
          </p:blipFill>
          <p:spPr>
            <a:xfrm>
              <a:off x="1771650" y="1770550"/>
              <a:ext cx="1771651" cy="1771651"/>
            </a:xfrm>
            <a:prstGeom prst="rect">
              <a:avLst/>
            </a:prstGeom>
            <a:noFill/>
            <a:ln>
              <a:noFill/>
            </a:ln>
          </p:spPr>
        </p:pic>
        <p:pic>
          <p:nvPicPr>
            <p:cNvPr id="105" name="Google Shape;105;p17"/>
            <p:cNvPicPr preferRelativeResize="0"/>
            <p:nvPr/>
          </p:nvPicPr>
          <p:blipFill>
            <a:blip r:embed="rId7">
              <a:alphaModFix/>
            </a:blip>
            <a:stretch>
              <a:fillRect/>
            </a:stretch>
          </p:blipFill>
          <p:spPr>
            <a:xfrm>
              <a:off x="1771650" y="-1100"/>
              <a:ext cx="1771651" cy="1771651"/>
            </a:xfrm>
            <a:prstGeom prst="rect">
              <a:avLst/>
            </a:prstGeom>
            <a:noFill/>
            <a:ln>
              <a:noFill/>
            </a:ln>
          </p:spPr>
        </p:pic>
        <p:pic>
          <p:nvPicPr>
            <p:cNvPr id="106" name="Google Shape;106;p17"/>
            <p:cNvPicPr preferRelativeResize="0"/>
            <p:nvPr/>
          </p:nvPicPr>
          <p:blipFill>
            <a:blip r:embed="rId8">
              <a:alphaModFix/>
            </a:blip>
            <a:stretch>
              <a:fillRect/>
            </a:stretch>
          </p:blipFill>
          <p:spPr>
            <a:xfrm>
              <a:off x="3543300" y="0"/>
              <a:ext cx="1771651" cy="1771651"/>
            </a:xfrm>
            <a:prstGeom prst="rect">
              <a:avLst/>
            </a:prstGeom>
            <a:noFill/>
            <a:ln>
              <a:noFill/>
            </a:ln>
          </p:spPr>
        </p:pic>
        <p:pic>
          <p:nvPicPr>
            <p:cNvPr id="107" name="Google Shape;107;p17"/>
            <p:cNvPicPr preferRelativeResize="0"/>
            <p:nvPr/>
          </p:nvPicPr>
          <p:blipFill>
            <a:blip r:embed="rId9">
              <a:alphaModFix/>
            </a:blip>
            <a:stretch>
              <a:fillRect/>
            </a:stretch>
          </p:blipFill>
          <p:spPr>
            <a:xfrm>
              <a:off x="1771651" y="3542200"/>
              <a:ext cx="1771651" cy="1771651"/>
            </a:xfrm>
            <a:prstGeom prst="rect">
              <a:avLst/>
            </a:prstGeom>
            <a:noFill/>
            <a:ln>
              <a:noFill/>
            </a:ln>
          </p:spPr>
        </p:pic>
        <p:pic>
          <p:nvPicPr>
            <p:cNvPr id="108" name="Google Shape;108;p17"/>
            <p:cNvPicPr preferRelativeResize="0"/>
            <p:nvPr/>
          </p:nvPicPr>
          <p:blipFill>
            <a:blip r:embed="rId10">
              <a:alphaModFix/>
            </a:blip>
            <a:stretch>
              <a:fillRect/>
            </a:stretch>
          </p:blipFill>
          <p:spPr>
            <a:xfrm>
              <a:off x="3543300" y="1771650"/>
              <a:ext cx="1771651" cy="1771651"/>
            </a:xfrm>
            <a:prstGeom prst="rect">
              <a:avLst/>
            </a:prstGeom>
            <a:noFill/>
            <a:ln>
              <a:noFill/>
            </a:ln>
          </p:spPr>
        </p:pic>
        <p:pic>
          <p:nvPicPr>
            <p:cNvPr id="109" name="Google Shape;109;p17"/>
            <p:cNvPicPr preferRelativeResize="0"/>
            <p:nvPr/>
          </p:nvPicPr>
          <p:blipFill>
            <a:blip r:embed="rId11">
              <a:alphaModFix/>
            </a:blip>
            <a:stretch>
              <a:fillRect/>
            </a:stretch>
          </p:blipFill>
          <p:spPr>
            <a:xfrm>
              <a:off x="3543301" y="3544400"/>
              <a:ext cx="1771651" cy="1771651"/>
            </a:xfrm>
            <a:prstGeom prst="rect">
              <a:avLst/>
            </a:prstGeom>
            <a:noFill/>
            <a:ln>
              <a:noFill/>
            </a:ln>
          </p:spPr>
        </p:pic>
        <p:pic>
          <p:nvPicPr>
            <p:cNvPr id="110" name="Google Shape;110;p17"/>
            <p:cNvPicPr preferRelativeResize="0"/>
            <p:nvPr/>
          </p:nvPicPr>
          <p:blipFill>
            <a:blip r:embed="rId12">
              <a:alphaModFix/>
            </a:blip>
            <a:stretch>
              <a:fillRect/>
            </a:stretch>
          </p:blipFill>
          <p:spPr>
            <a:xfrm>
              <a:off x="5314950" y="1771650"/>
              <a:ext cx="1771651" cy="1771651"/>
            </a:xfrm>
            <a:prstGeom prst="rect">
              <a:avLst/>
            </a:prstGeom>
            <a:noFill/>
            <a:ln>
              <a:noFill/>
            </a:ln>
          </p:spPr>
        </p:pic>
        <p:pic>
          <p:nvPicPr>
            <p:cNvPr id="111" name="Google Shape;111;p17"/>
            <p:cNvPicPr preferRelativeResize="0"/>
            <p:nvPr/>
          </p:nvPicPr>
          <p:blipFill>
            <a:blip r:embed="rId13">
              <a:alphaModFix/>
            </a:blip>
            <a:stretch>
              <a:fillRect/>
            </a:stretch>
          </p:blipFill>
          <p:spPr>
            <a:xfrm>
              <a:off x="5314950" y="-8425"/>
              <a:ext cx="1771651" cy="1771651"/>
            </a:xfrm>
            <a:prstGeom prst="rect">
              <a:avLst/>
            </a:prstGeom>
            <a:noFill/>
            <a:ln>
              <a:noFill/>
            </a:ln>
          </p:spPr>
        </p:pic>
        <p:pic>
          <p:nvPicPr>
            <p:cNvPr id="112" name="Google Shape;112;p17"/>
            <p:cNvPicPr preferRelativeResize="0"/>
            <p:nvPr/>
          </p:nvPicPr>
          <p:blipFill>
            <a:blip r:embed="rId14">
              <a:alphaModFix/>
            </a:blip>
            <a:stretch>
              <a:fillRect/>
            </a:stretch>
          </p:blipFill>
          <p:spPr>
            <a:xfrm>
              <a:off x="5314950" y="3553925"/>
              <a:ext cx="1771651" cy="1771651"/>
            </a:xfrm>
            <a:prstGeom prst="rect">
              <a:avLst/>
            </a:prstGeom>
            <a:noFill/>
            <a:ln>
              <a:noFill/>
            </a:ln>
          </p:spPr>
        </p:pic>
        <p:pic>
          <p:nvPicPr>
            <p:cNvPr id="113" name="Google Shape;113;p17"/>
            <p:cNvPicPr preferRelativeResize="0"/>
            <p:nvPr/>
          </p:nvPicPr>
          <p:blipFill>
            <a:blip r:embed="rId15">
              <a:alphaModFix/>
            </a:blip>
            <a:stretch>
              <a:fillRect/>
            </a:stretch>
          </p:blipFill>
          <p:spPr>
            <a:xfrm>
              <a:off x="7086600" y="3551725"/>
              <a:ext cx="1771651" cy="1771651"/>
            </a:xfrm>
            <a:prstGeom prst="rect">
              <a:avLst/>
            </a:prstGeom>
            <a:noFill/>
            <a:ln>
              <a:noFill/>
            </a:ln>
          </p:spPr>
        </p:pic>
        <p:pic>
          <p:nvPicPr>
            <p:cNvPr id="114" name="Google Shape;114;p17"/>
            <p:cNvPicPr preferRelativeResize="0"/>
            <p:nvPr/>
          </p:nvPicPr>
          <p:blipFill>
            <a:blip r:embed="rId16">
              <a:alphaModFix/>
            </a:blip>
            <a:stretch>
              <a:fillRect/>
            </a:stretch>
          </p:blipFill>
          <p:spPr>
            <a:xfrm>
              <a:off x="7086600" y="-8425"/>
              <a:ext cx="1771651" cy="1771651"/>
            </a:xfrm>
            <a:prstGeom prst="rect">
              <a:avLst/>
            </a:prstGeom>
            <a:noFill/>
            <a:ln>
              <a:noFill/>
            </a:ln>
          </p:spPr>
        </p:pic>
        <p:pic>
          <p:nvPicPr>
            <p:cNvPr id="115" name="Google Shape;115;p17"/>
            <p:cNvPicPr preferRelativeResize="0"/>
            <p:nvPr/>
          </p:nvPicPr>
          <p:blipFill>
            <a:blip r:embed="rId17">
              <a:alphaModFix/>
            </a:blip>
            <a:stretch>
              <a:fillRect/>
            </a:stretch>
          </p:blipFill>
          <p:spPr>
            <a:xfrm>
              <a:off x="7086600" y="1771650"/>
              <a:ext cx="1771651" cy="1771651"/>
            </a:xfrm>
            <a:prstGeom prst="rect">
              <a:avLst/>
            </a:prstGeom>
            <a:noFill/>
            <a:ln>
              <a:noFill/>
            </a:ln>
          </p:spPr>
        </p:pic>
        <p:pic>
          <p:nvPicPr>
            <p:cNvPr id="116" name="Google Shape;116;p17"/>
            <p:cNvPicPr preferRelativeResize="0"/>
            <p:nvPr/>
          </p:nvPicPr>
          <p:blipFill>
            <a:blip r:embed="rId18">
              <a:alphaModFix/>
            </a:blip>
            <a:stretch>
              <a:fillRect/>
            </a:stretch>
          </p:blipFill>
          <p:spPr>
            <a:xfrm>
              <a:off x="8858250" y="0"/>
              <a:ext cx="1771651" cy="1771651"/>
            </a:xfrm>
            <a:prstGeom prst="rect">
              <a:avLst/>
            </a:prstGeom>
            <a:noFill/>
            <a:ln>
              <a:noFill/>
            </a:ln>
          </p:spPr>
        </p:pic>
        <p:pic>
          <p:nvPicPr>
            <p:cNvPr id="117" name="Google Shape;117;p17"/>
            <p:cNvPicPr preferRelativeResize="0"/>
            <p:nvPr/>
          </p:nvPicPr>
          <p:blipFill>
            <a:blip r:embed="rId19">
              <a:alphaModFix/>
            </a:blip>
            <a:stretch>
              <a:fillRect/>
            </a:stretch>
          </p:blipFill>
          <p:spPr>
            <a:xfrm>
              <a:off x="8858250" y="1763225"/>
              <a:ext cx="1771651" cy="1771651"/>
            </a:xfrm>
            <a:prstGeom prst="rect">
              <a:avLst/>
            </a:prstGeom>
            <a:noFill/>
            <a:ln>
              <a:noFill/>
            </a:ln>
          </p:spPr>
        </p:pic>
        <p:pic>
          <p:nvPicPr>
            <p:cNvPr id="118" name="Google Shape;118;p17"/>
            <p:cNvPicPr preferRelativeResize="0"/>
            <p:nvPr/>
          </p:nvPicPr>
          <p:blipFill>
            <a:blip r:embed="rId20">
              <a:alphaModFix/>
            </a:blip>
            <a:stretch>
              <a:fillRect/>
            </a:stretch>
          </p:blipFill>
          <p:spPr>
            <a:xfrm>
              <a:off x="8858250" y="3543300"/>
              <a:ext cx="1771651" cy="1771651"/>
            </a:xfrm>
            <a:prstGeom prst="rect">
              <a:avLst/>
            </a:prstGeom>
            <a:noFill/>
            <a:ln>
              <a:noFill/>
            </a:ln>
          </p:spPr>
        </p:pic>
      </p:grpSp>
      <p:sp>
        <p:nvSpPr>
          <p:cNvPr id="119" name="Google Shape;119;p17"/>
          <p:cNvSpPr/>
          <p:nvPr/>
        </p:nvSpPr>
        <p:spPr>
          <a:xfrm>
            <a:off x="0" y="-114300"/>
            <a:ext cx="9715500" cy="5257800"/>
          </a:xfrm>
          <a:prstGeom prst="rect">
            <a:avLst/>
          </a:prstGeom>
          <a:solidFill>
            <a:srgbClr val="1A3939">
              <a:alpha val="4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7"/>
          <p:cNvSpPr/>
          <p:nvPr/>
        </p:nvSpPr>
        <p:spPr>
          <a:xfrm>
            <a:off x="2813975" y="2086600"/>
            <a:ext cx="3751800" cy="853800"/>
          </a:xfrm>
          <a:prstGeom prst="roundRect">
            <a:avLst>
              <a:gd name="adj" fmla="val 16667"/>
            </a:avLst>
          </a:prstGeom>
          <a:solidFill>
            <a:srgbClr val="1A3939">
              <a:alpha val="60780"/>
            </a:srgbClr>
          </a:solidFill>
          <a:ln>
            <a:noFill/>
          </a:ln>
          <a:effectLst>
            <a:outerShdw blurRad="200025" dist="30480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 name="Google Shape;121;p17"/>
          <p:cNvGrpSpPr/>
          <p:nvPr/>
        </p:nvGrpSpPr>
        <p:grpSpPr>
          <a:xfrm>
            <a:off x="3124975" y="2161070"/>
            <a:ext cx="3189300" cy="740777"/>
            <a:chOff x="5693763" y="110450"/>
            <a:chExt cx="3189300" cy="1122900"/>
          </a:xfrm>
        </p:grpSpPr>
        <p:sp>
          <p:nvSpPr>
            <p:cNvPr id="122" name="Google Shape;122;p17"/>
            <p:cNvSpPr txBox="1"/>
            <p:nvPr/>
          </p:nvSpPr>
          <p:spPr>
            <a:xfrm>
              <a:off x="5871950" y="110450"/>
              <a:ext cx="2888100" cy="1122900"/>
            </a:xfrm>
            <a:prstGeom prst="rect">
              <a:avLst/>
            </a:prstGeom>
            <a:noFill/>
            <a:ln>
              <a:noFill/>
            </a:ln>
          </p:spPr>
          <p:txBody>
            <a:bodyPr spcFirstLastPara="1" wrap="square" lIns="91425" tIns="91425" rIns="91425" bIns="91425" anchor="t" anchorCtr="0">
              <a:noAutofit/>
            </a:bodyPr>
            <a:lstStyle/>
            <a:p>
              <a:pPr marL="0" lvl="0" indent="0" algn="l" rtl="0">
                <a:lnSpc>
                  <a:spcPct val="70000"/>
                </a:lnSpc>
                <a:spcBef>
                  <a:spcPts val="0"/>
                </a:spcBef>
                <a:spcAft>
                  <a:spcPts val="0"/>
                </a:spcAft>
                <a:buNone/>
              </a:pPr>
              <a:r>
                <a:rPr lang="en" sz="2271">
                  <a:solidFill>
                    <a:srgbClr val="F1F1E9"/>
                  </a:solidFill>
                  <a:latin typeface="Ubuntu Light"/>
                  <a:ea typeface="Ubuntu Light"/>
                  <a:cs typeface="Ubuntu Light"/>
                  <a:sym typeface="Ubuntu Light"/>
                </a:rPr>
                <a:t>Reference images </a:t>
              </a:r>
              <a:endParaRPr sz="2271">
                <a:solidFill>
                  <a:srgbClr val="F1F1E9"/>
                </a:solidFill>
                <a:latin typeface="Ubuntu Light"/>
                <a:ea typeface="Ubuntu Light"/>
                <a:cs typeface="Ubuntu Light"/>
                <a:sym typeface="Ubuntu Light"/>
              </a:endParaRPr>
            </a:p>
            <a:p>
              <a:pPr marL="0" lvl="0" indent="0" algn="l" rtl="0">
                <a:lnSpc>
                  <a:spcPct val="115000"/>
                </a:lnSpc>
                <a:spcBef>
                  <a:spcPts val="0"/>
                </a:spcBef>
                <a:spcAft>
                  <a:spcPts val="0"/>
                </a:spcAft>
                <a:buNone/>
              </a:pPr>
              <a:endParaRPr sz="4357">
                <a:solidFill>
                  <a:srgbClr val="FFFFFF"/>
                </a:solidFill>
                <a:latin typeface="Poppins Light"/>
                <a:ea typeface="Poppins Light"/>
                <a:cs typeface="Poppins Light"/>
                <a:sym typeface="Poppins Light"/>
              </a:endParaRPr>
            </a:p>
            <a:p>
              <a:pPr marL="0" lvl="0" indent="0" algn="l" rtl="0">
                <a:lnSpc>
                  <a:spcPct val="115000"/>
                </a:lnSpc>
                <a:spcBef>
                  <a:spcPts val="0"/>
                </a:spcBef>
                <a:spcAft>
                  <a:spcPts val="0"/>
                </a:spcAft>
                <a:buNone/>
              </a:pPr>
              <a:endParaRPr sz="2500">
                <a:solidFill>
                  <a:srgbClr val="FFFFFF"/>
                </a:solidFill>
                <a:latin typeface="Poppins Light"/>
                <a:ea typeface="Poppins Light"/>
                <a:cs typeface="Poppins Light"/>
                <a:sym typeface="Poppins Light"/>
              </a:endParaRPr>
            </a:p>
          </p:txBody>
        </p:sp>
        <p:sp>
          <p:nvSpPr>
            <p:cNvPr id="123" name="Google Shape;123;p17"/>
            <p:cNvSpPr txBox="1"/>
            <p:nvPr/>
          </p:nvSpPr>
          <p:spPr>
            <a:xfrm>
              <a:off x="5693763" y="623639"/>
              <a:ext cx="3189300" cy="461700"/>
            </a:xfrm>
            <a:prstGeom prst="rect">
              <a:avLst/>
            </a:prstGeom>
            <a:noFill/>
            <a:ln>
              <a:noFill/>
            </a:ln>
          </p:spPr>
          <p:txBody>
            <a:bodyPr spcFirstLastPara="1" wrap="square" lIns="91425" tIns="91425" rIns="91425" bIns="91425" anchor="t" anchorCtr="0">
              <a:noAutofit/>
            </a:bodyPr>
            <a:lstStyle/>
            <a:p>
              <a:pPr marL="0" lvl="0" indent="0" algn="l" rtl="0">
                <a:lnSpc>
                  <a:spcPct val="70000"/>
                </a:lnSpc>
                <a:spcBef>
                  <a:spcPts val="0"/>
                </a:spcBef>
                <a:spcAft>
                  <a:spcPts val="0"/>
                </a:spcAft>
                <a:buNone/>
              </a:pPr>
              <a:r>
                <a:rPr lang="en" sz="2428" b="1">
                  <a:solidFill>
                    <a:srgbClr val="FFC643"/>
                  </a:solidFill>
                  <a:latin typeface="Ubuntu"/>
                  <a:ea typeface="Ubuntu"/>
                  <a:cs typeface="Ubuntu"/>
                  <a:sym typeface="Ubuntu"/>
                </a:rPr>
                <a:t>f</a:t>
              </a:r>
              <a:r>
                <a:rPr lang="en" sz="2571" b="1">
                  <a:solidFill>
                    <a:srgbClr val="FFC643"/>
                  </a:solidFill>
                  <a:latin typeface="Ubuntu"/>
                  <a:ea typeface="Ubuntu"/>
                  <a:cs typeface="Ubuntu"/>
                  <a:sym typeface="Ubuntu"/>
                </a:rPr>
                <a:t>rom our portfolio</a:t>
              </a:r>
              <a:endParaRPr sz="1100">
                <a:solidFill>
                  <a:srgbClr val="FFC643"/>
                </a:solidFill>
                <a:latin typeface="Ubuntu"/>
                <a:ea typeface="Ubuntu"/>
                <a:cs typeface="Ubuntu"/>
                <a:sym typeface="Ubuntu"/>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1"/>
        <p:cNvGrpSpPr/>
        <p:nvPr/>
      </p:nvGrpSpPr>
      <p:grpSpPr>
        <a:xfrm>
          <a:off x="0" y="0"/>
          <a:ext cx="0" cy="0"/>
          <a:chOff x="0" y="0"/>
          <a:chExt cx="0" cy="0"/>
        </a:xfrm>
      </p:grpSpPr>
      <p:sp>
        <p:nvSpPr>
          <p:cNvPr id="162" name="Google Shape;162;p20"/>
          <p:cNvSpPr txBox="1"/>
          <p:nvPr/>
        </p:nvSpPr>
        <p:spPr>
          <a:xfrm>
            <a:off x="-759625" y="450650"/>
            <a:ext cx="80385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1100" b="1" i="1">
              <a:solidFill>
                <a:srgbClr val="F1F1E9"/>
              </a:solidFill>
              <a:latin typeface="Ubuntu"/>
              <a:ea typeface="Ubuntu"/>
              <a:cs typeface="Ubuntu"/>
              <a:sym typeface="Ubuntu"/>
            </a:endParaRPr>
          </a:p>
        </p:txBody>
      </p:sp>
      <p:sp>
        <p:nvSpPr>
          <p:cNvPr id="163" name="Google Shape;163;p20"/>
          <p:cNvSpPr/>
          <p:nvPr/>
        </p:nvSpPr>
        <p:spPr>
          <a:xfrm>
            <a:off x="-8975" y="0"/>
            <a:ext cx="338400" cy="5143500"/>
          </a:xfrm>
          <a:prstGeom prst="rect">
            <a:avLst/>
          </a:prstGeom>
          <a:solidFill>
            <a:srgbClr val="F1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0"/>
          <p:cNvSpPr txBox="1"/>
          <p:nvPr/>
        </p:nvSpPr>
        <p:spPr>
          <a:xfrm rot="-5400000">
            <a:off x="-1077125" y="36090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1A3939"/>
                </a:solidFill>
                <a:latin typeface="Ubuntu"/>
                <a:ea typeface="Ubuntu"/>
                <a:cs typeface="Ubuntu"/>
                <a:sym typeface="Ubuntu"/>
              </a:rPr>
              <a:t>Suggested Image list</a:t>
            </a:r>
            <a:endParaRPr sz="400" b="1">
              <a:solidFill>
                <a:srgbClr val="1A3939"/>
              </a:solidFill>
              <a:latin typeface="Ubuntu"/>
              <a:ea typeface="Ubuntu"/>
              <a:cs typeface="Ubuntu"/>
              <a:sym typeface="Ubuntu"/>
            </a:endParaRPr>
          </a:p>
        </p:txBody>
      </p:sp>
      <p:sp>
        <p:nvSpPr>
          <p:cNvPr id="165" name="Google Shape;165;p20"/>
          <p:cNvSpPr txBox="1"/>
          <p:nvPr/>
        </p:nvSpPr>
        <p:spPr>
          <a:xfrm>
            <a:off x="1058000" y="235100"/>
            <a:ext cx="7693500" cy="785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3900" b="1">
                <a:solidFill>
                  <a:srgbClr val="F1F1E9"/>
                </a:solidFill>
                <a:latin typeface="Ubuntu"/>
                <a:ea typeface="Ubuntu"/>
                <a:cs typeface="Ubuntu"/>
                <a:sym typeface="Ubuntu"/>
              </a:rPr>
              <a:t>Insights</a:t>
            </a:r>
            <a:endParaRPr sz="2400">
              <a:solidFill>
                <a:srgbClr val="F1F1E9"/>
              </a:solidFill>
              <a:latin typeface="Poppins Light"/>
              <a:ea typeface="Poppins Light"/>
              <a:cs typeface="Poppins Light"/>
              <a:sym typeface="Poppins Light"/>
            </a:endParaRPr>
          </a:p>
        </p:txBody>
      </p:sp>
      <p:pic>
        <p:nvPicPr>
          <p:cNvPr id="166" name="Google Shape;166;p20"/>
          <p:cNvPicPr preferRelativeResize="0"/>
          <p:nvPr/>
        </p:nvPicPr>
        <p:blipFill>
          <a:blip r:embed="rId4">
            <a:alphaModFix/>
          </a:blip>
          <a:stretch>
            <a:fillRect/>
          </a:stretch>
        </p:blipFill>
        <p:spPr>
          <a:xfrm>
            <a:off x="1065573" y="1186748"/>
            <a:ext cx="252600" cy="252600"/>
          </a:xfrm>
          <a:prstGeom prst="rect">
            <a:avLst/>
          </a:prstGeom>
          <a:noFill/>
          <a:ln>
            <a:noFill/>
          </a:ln>
        </p:spPr>
      </p:pic>
      <p:sp>
        <p:nvSpPr>
          <p:cNvPr id="167" name="Google Shape;167;p20"/>
          <p:cNvSpPr/>
          <p:nvPr/>
        </p:nvSpPr>
        <p:spPr>
          <a:xfrm>
            <a:off x="343300" y="0"/>
            <a:ext cx="338400" cy="5143500"/>
          </a:xfrm>
          <a:prstGeom prst="rect">
            <a:avLst/>
          </a:prstGeom>
          <a:solidFill>
            <a:srgbClr val="F1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0"/>
          <p:cNvSpPr txBox="1"/>
          <p:nvPr/>
        </p:nvSpPr>
        <p:spPr>
          <a:xfrm rot="-5400000">
            <a:off x="-707825" y="36781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1A3939"/>
                </a:solidFill>
                <a:latin typeface="Ubuntu"/>
                <a:ea typeface="Ubuntu"/>
                <a:cs typeface="Ubuntu"/>
                <a:sym typeface="Ubuntu"/>
              </a:rPr>
              <a:t>Insights</a:t>
            </a:r>
            <a:endParaRPr sz="400" b="1">
              <a:solidFill>
                <a:srgbClr val="1A3939"/>
              </a:solidFill>
              <a:latin typeface="Ubuntu"/>
              <a:ea typeface="Ubuntu"/>
              <a:cs typeface="Ubuntu"/>
              <a:sym typeface="Ubuntu"/>
            </a:endParaRPr>
          </a:p>
        </p:txBody>
      </p:sp>
      <p:sp>
        <p:nvSpPr>
          <p:cNvPr id="169" name="Google Shape;169;p20"/>
          <p:cNvSpPr txBox="1"/>
          <p:nvPr/>
        </p:nvSpPr>
        <p:spPr>
          <a:xfrm>
            <a:off x="-759625" y="2860575"/>
            <a:ext cx="80385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1100" b="1" i="1">
              <a:solidFill>
                <a:srgbClr val="F1F1E9"/>
              </a:solidFill>
              <a:latin typeface="Ubuntu"/>
              <a:ea typeface="Ubuntu"/>
              <a:cs typeface="Ubuntu"/>
              <a:sym typeface="Ubuntu"/>
            </a:endParaRPr>
          </a:p>
        </p:txBody>
      </p:sp>
      <p:sp>
        <p:nvSpPr>
          <p:cNvPr id="170" name="Google Shape;170;p20"/>
          <p:cNvSpPr txBox="1"/>
          <p:nvPr/>
        </p:nvSpPr>
        <p:spPr>
          <a:xfrm>
            <a:off x="1328075" y="1061750"/>
            <a:ext cx="6911100" cy="1852528"/>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900" b="1" dirty="0">
                <a:solidFill>
                  <a:srgbClr val="F1F1E9"/>
                </a:solidFill>
                <a:latin typeface="Ubuntu"/>
                <a:ea typeface="Ubuntu"/>
                <a:cs typeface="Ubuntu"/>
                <a:sym typeface="Ubuntu"/>
              </a:rPr>
              <a:t>Reviews Insights</a:t>
            </a:r>
            <a:endParaRPr sz="1900" b="1" dirty="0">
              <a:solidFill>
                <a:srgbClr val="F1F1E9"/>
              </a:solidFill>
              <a:latin typeface="Ubuntu"/>
              <a:ea typeface="Ubuntu"/>
              <a:cs typeface="Ubuntu"/>
              <a:sym typeface="Ubuntu"/>
            </a:endParaRPr>
          </a:p>
          <a:p>
            <a:pPr marL="0" lvl="0" indent="0" algn="just" rtl="0">
              <a:lnSpc>
                <a:spcPct val="115000"/>
              </a:lnSpc>
              <a:spcBef>
                <a:spcPts val="1000"/>
              </a:spcBef>
              <a:spcAft>
                <a:spcPts val="0"/>
              </a:spcAft>
              <a:buNone/>
            </a:pPr>
            <a:r>
              <a:rPr lang="en" sz="1700" dirty="0">
                <a:solidFill>
                  <a:srgbClr val="F1F1E9"/>
                </a:solidFill>
                <a:latin typeface="Ubuntu Light"/>
                <a:ea typeface="Ubuntu Light"/>
                <a:cs typeface="Ubuntu Light"/>
                <a:sym typeface="Ubuntu Light"/>
              </a:rPr>
              <a:t>First, we studied the reviews of the competitor with the most reviews and with better ratings (4-5 stars) to analyze which features satisfy most clients. </a:t>
            </a:r>
            <a:endParaRPr sz="1700" dirty="0">
              <a:solidFill>
                <a:srgbClr val="F1F1E9"/>
              </a:solidFill>
              <a:latin typeface="Ubuntu Light"/>
              <a:ea typeface="Ubuntu Light"/>
              <a:cs typeface="Ubuntu Light"/>
              <a:sym typeface="Ubuntu Light"/>
            </a:endParaRPr>
          </a:p>
          <a:p>
            <a:pPr marL="0" lvl="0" indent="0" algn="just" rtl="0">
              <a:lnSpc>
                <a:spcPct val="115000"/>
              </a:lnSpc>
              <a:spcBef>
                <a:spcPts val="0"/>
              </a:spcBef>
              <a:spcAft>
                <a:spcPts val="0"/>
              </a:spcAft>
              <a:buNone/>
            </a:pPr>
            <a:endParaRPr sz="1700" dirty="0">
              <a:solidFill>
                <a:srgbClr val="F1F1E9"/>
              </a:solidFill>
              <a:latin typeface="Ubuntu Light"/>
              <a:ea typeface="Ubuntu Light"/>
              <a:cs typeface="Ubuntu Light"/>
              <a:sym typeface="Ubuntu Light"/>
            </a:endParaRPr>
          </a:p>
        </p:txBody>
      </p:sp>
      <p:cxnSp>
        <p:nvCxnSpPr>
          <p:cNvPr id="171" name="Google Shape;171;p20"/>
          <p:cNvCxnSpPr/>
          <p:nvPr/>
        </p:nvCxnSpPr>
        <p:spPr>
          <a:xfrm>
            <a:off x="9146550" y="13200"/>
            <a:ext cx="0" cy="5269500"/>
          </a:xfrm>
          <a:prstGeom prst="straightConnector1">
            <a:avLst/>
          </a:prstGeom>
          <a:noFill/>
          <a:ln w="9525" cap="flat" cmpd="sng">
            <a:solidFill>
              <a:srgbClr val="F1F1E9"/>
            </a:solidFill>
            <a:prstDash val="solid"/>
            <a:round/>
            <a:headEnd type="none" w="med" len="med"/>
            <a:tailEnd type="none" w="med" len="med"/>
          </a:ln>
        </p:spPr>
      </p:cxnSp>
      <p:sp>
        <p:nvSpPr>
          <p:cNvPr id="172" name="Google Shape;172;p20"/>
          <p:cNvSpPr txBox="1"/>
          <p:nvPr/>
        </p:nvSpPr>
        <p:spPr>
          <a:xfrm rot="-5400000">
            <a:off x="7601525" y="3730450"/>
            <a:ext cx="24747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100">
                <a:solidFill>
                  <a:srgbClr val="F1F1E9"/>
                </a:solidFill>
                <a:latin typeface="Ubuntu Light"/>
                <a:ea typeface="Ubuntu Light"/>
                <a:cs typeface="Ubuntu Light"/>
                <a:sym typeface="Ubuntu Light"/>
              </a:rPr>
              <a:t>Insights</a:t>
            </a:r>
            <a:endParaRPr sz="1100">
              <a:solidFill>
                <a:srgbClr val="F1F1E9"/>
              </a:solidFill>
              <a:latin typeface="Ubuntu Light"/>
              <a:ea typeface="Ubuntu Light"/>
              <a:cs typeface="Ubuntu Light"/>
              <a:sym typeface="Ubuntu Light"/>
            </a:endParaRPr>
          </a:p>
        </p:txBody>
      </p:sp>
      <p:cxnSp>
        <p:nvCxnSpPr>
          <p:cNvPr id="173" name="Google Shape;173;p20"/>
          <p:cNvCxnSpPr/>
          <p:nvPr/>
        </p:nvCxnSpPr>
        <p:spPr>
          <a:xfrm>
            <a:off x="8661875" y="42450"/>
            <a:ext cx="0" cy="5269500"/>
          </a:xfrm>
          <a:prstGeom prst="straightConnector1">
            <a:avLst/>
          </a:prstGeom>
          <a:noFill/>
          <a:ln w="9525" cap="flat" cmpd="sng">
            <a:solidFill>
              <a:srgbClr val="F1F1E9"/>
            </a:solidFill>
            <a:prstDash val="solid"/>
            <a:round/>
            <a:headEnd type="none" w="med" len="med"/>
            <a:tailEnd type="none" w="med" len="med"/>
          </a:ln>
        </p:spPr>
      </p:cxnSp>
      <p:cxnSp>
        <p:nvCxnSpPr>
          <p:cNvPr id="174" name="Google Shape;174;p20"/>
          <p:cNvCxnSpPr/>
          <p:nvPr/>
        </p:nvCxnSpPr>
        <p:spPr>
          <a:xfrm>
            <a:off x="8982725" y="42450"/>
            <a:ext cx="0" cy="5269500"/>
          </a:xfrm>
          <a:prstGeom prst="straightConnector1">
            <a:avLst/>
          </a:prstGeom>
          <a:noFill/>
          <a:ln w="9525" cap="flat" cmpd="sng">
            <a:solidFill>
              <a:srgbClr val="F1F1E9"/>
            </a:solidFill>
            <a:prstDash val="solid"/>
            <a:round/>
            <a:headEnd type="none" w="med" len="med"/>
            <a:tailEnd type="none" w="med" len="med"/>
          </a:ln>
        </p:spPr>
      </p:cxnSp>
      <p:cxnSp>
        <p:nvCxnSpPr>
          <p:cNvPr id="175" name="Google Shape;175;p20"/>
          <p:cNvCxnSpPr/>
          <p:nvPr/>
        </p:nvCxnSpPr>
        <p:spPr>
          <a:xfrm>
            <a:off x="9135125" y="42450"/>
            <a:ext cx="0" cy="5269500"/>
          </a:xfrm>
          <a:prstGeom prst="straightConnector1">
            <a:avLst/>
          </a:prstGeom>
          <a:noFill/>
          <a:ln w="9525" cap="flat" cmpd="sng">
            <a:solidFill>
              <a:srgbClr val="F1F1E9"/>
            </a:solidFill>
            <a:prstDash val="solid"/>
            <a:round/>
            <a:headEnd type="none" w="med" len="med"/>
            <a:tailEnd type="none" w="med" len="med"/>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9"/>
        <p:cNvGrpSpPr/>
        <p:nvPr/>
      </p:nvGrpSpPr>
      <p:grpSpPr>
        <a:xfrm>
          <a:off x="0" y="0"/>
          <a:ext cx="0" cy="0"/>
          <a:chOff x="0" y="0"/>
          <a:chExt cx="0" cy="0"/>
        </a:xfrm>
      </p:grpSpPr>
      <p:sp>
        <p:nvSpPr>
          <p:cNvPr id="180" name="Google Shape;180;p21"/>
          <p:cNvSpPr txBox="1"/>
          <p:nvPr/>
        </p:nvSpPr>
        <p:spPr>
          <a:xfrm>
            <a:off x="-759625" y="450650"/>
            <a:ext cx="80385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1100" b="1" i="1">
              <a:solidFill>
                <a:srgbClr val="F1F1E9"/>
              </a:solidFill>
              <a:latin typeface="Ubuntu"/>
              <a:ea typeface="Ubuntu"/>
              <a:cs typeface="Ubuntu"/>
              <a:sym typeface="Ubuntu"/>
            </a:endParaRPr>
          </a:p>
        </p:txBody>
      </p:sp>
      <p:sp>
        <p:nvSpPr>
          <p:cNvPr id="181" name="Google Shape;181;p21"/>
          <p:cNvSpPr/>
          <p:nvPr/>
        </p:nvSpPr>
        <p:spPr>
          <a:xfrm>
            <a:off x="-8975" y="0"/>
            <a:ext cx="338400" cy="5143500"/>
          </a:xfrm>
          <a:prstGeom prst="rect">
            <a:avLst/>
          </a:prstGeom>
          <a:solidFill>
            <a:srgbClr val="F1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1"/>
          <p:cNvSpPr txBox="1"/>
          <p:nvPr/>
        </p:nvSpPr>
        <p:spPr>
          <a:xfrm rot="-5400000">
            <a:off x="-1077125" y="36090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1A3939"/>
                </a:solidFill>
                <a:latin typeface="Ubuntu"/>
                <a:ea typeface="Ubuntu"/>
                <a:cs typeface="Ubuntu"/>
                <a:sym typeface="Ubuntu"/>
              </a:rPr>
              <a:t>Suggested Image list</a:t>
            </a:r>
            <a:endParaRPr sz="400" b="1">
              <a:solidFill>
                <a:srgbClr val="1A3939"/>
              </a:solidFill>
              <a:latin typeface="Ubuntu"/>
              <a:ea typeface="Ubuntu"/>
              <a:cs typeface="Ubuntu"/>
              <a:sym typeface="Ubuntu"/>
            </a:endParaRPr>
          </a:p>
        </p:txBody>
      </p:sp>
      <p:sp>
        <p:nvSpPr>
          <p:cNvPr id="183" name="Google Shape;183;p21"/>
          <p:cNvSpPr txBox="1"/>
          <p:nvPr/>
        </p:nvSpPr>
        <p:spPr>
          <a:xfrm>
            <a:off x="1058000" y="235100"/>
            <a:ext cx="7693500" cy="785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3900" b="1">
                <a:solidFill>
                  <a:srgbClr val="F1F1E9"/>
                </a:solidFill>
                <a:latin typeface="Ubuntu"/>
                <a:ea typeface="Ubuntu"/>
                <a:cs typeface="Ubuntu"/>
                <a:sym typeface="Ubuntu"/>
              </a:rPr>
              <a:t>Insights</a:t>
            </a:r>
            <a:endParaRPr sz="2400">
              <a:solidFill>
                <a:srgbClr val="F1F1E9"/>
              </a:solidFill>
              <a:latin typeface="Poppins Light"/>
              <a:ea typeface="Poppins Light"/>
              <a:cs typeface="Poppins Light"/>
              <a:sym typeface="Poppins Light"/>
            </a:endParaRPr>
          </a:p>
        </p:txBody>
      </p:sp>
      <p:pic>
        <p:nvPicPr>
          <p:cNvPr id="184" name="Google Shape;184;p21"/>
          <p:cNvPicPr preferRelativeResize="0"/>
          <p:nvPr/>
        </p:nvPicPr>
        <p:blipFill>
          <a:blip r:embed="rId4">
            <a:alphaModFix/>
          </a:blip>
          <a:stretch>
            <a:fillRect/>
          </a:stretch>
        </p:blipFill>
        <p:spPr>
          <a:xfrm>
            <a:off x="1446573" y="1110548"/>
            <a:ext cx="252600" cy="252600"/>
          </a:xfrm>
          <a:prstGeom prst="rect">
            <a:avLst/>
          </a:prstGeom>
          <a:noFill/>
          <a:ln>
            <a:noFill/>
          </a:ln>
        </p:spPr>
      </p:pic>
      <p:sp>
        <p:nvSpPr>
          <p:cNvPr id="185" name="Google Shape;185;p21"/>
          <p:cNvSpPr/>
          <p:nvPr/>
        </p:nvSpPr>
        <p:spPr>
          <a:xfrm>
            <a:off x="343300" y="0"/>
            <a:ext cx="338400" cy="5143500"/>
          </a:xfrm>
          <a:prstGeom prst="rect">
            <a:avLst/>
          </a:prstGeom>
          <a:solidFill>
            <a:srgbClr val="F1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1"/>
          <p:cNvSpPr txBox="1"/>
          <p:nvPr/>
        </p:nvSpPr>
        <p:spPr>
          <a:xfrm rot="-5400000">
            <a:off x="-707825" y="36781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1A3939"/>
                </a:solidFill>
                <a:latin typeface="Ubuntu"/>
                <a:ea typeface="Ubuntu"/>
                <a:cs typeface="Ubuntu"/>
                <a:sym typeface="Ubuntu"/>
              </a:rPr>
              <a:t>Insights</a:t>
            </a:r>
            <a:endParaRPr sz="400" b="1">
              <a:solidFill>
                <a:srgbClr val="1A3939"/>
              </a:solidFill>
              <a:latin typeface="Ubuntu"/>
              <a:ea typeface="Ubuntu"/>
              <a:cs typeface="Ubuntu"/>
              <a:sym typeface="Ubuntu"/>
            </a:endParaRPr>
          </a:p>
        </p:txBody>
      </p:sp>
      <p:sp>
        <p:nvSpPr>
          <p:cNvPr id="187" name="Google Shape;187;p21"/>
          <p:cNvSpPr txBox="1"/>
          <p:nvPr/>
        </p:nvSpPr>
        <p:spPr>
          <a:xfrm>
            <a:off x="-759625" y="2860575"/>
            <a:ext cx="80385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1100" b="1" i="1">
              <a:solidFill>
                <a:srgbClr val="F1F1E9"/>
              </a:solidFill>
              <a:latin typeface="Ubuntu"/>
              <a:ea typeface="Ubuntu"/>
              <a:cs typeface="Ubuntu"/>
              <a:sym typeface="Ubuntu"/>
            </a:endParaRPr>
          </a:p>
        </p:txBody>
      </p:sp>
      <p:sp>
        <p:nvSpPr>
          <p:cNvPr id="188" name="Google Shape;188;p21"/>
          <p:cNvSpPr txBox="1"/>
          <p:nvPr/>
        </p:nvSpPr>
        <p:spPr>
          <a:xfrm>
            <a:off x="1709081" y="985550"/>
            <a:ext cx="6410100" cy="1083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900" b="1">
                <a:solidFill>
                  <a:srgbClr val="F1F1E9"/>
                </a:solidFill>
                <a:latin typeface="Ubuntu"/>
                <a:ea typeface="Ubuntu"/>
                <a:cs typeface="Ubuntu"/>
                <a:sym typeface="Ubuntu"/>
              </a:rPr>
              <a:t>Reviews Insights</a:t>
            </a:r>
            <a:endParaRPr sz="1700">
              <a:solidFill>
                <a:srgbClr val="F1F1E9"/>
              </a:solidFill>
              <a:latin typeface="Ubuntu Light"/>
              <a:ea typeface="Ubuntu Light"/>
              <a:cs typeface="Ubuntu Light"/>
              <a:sym typeface="Ubuntu Light"/>
            </a:endParaRPr>
          </a:p>
          <a:p>
            <a:pPr marL="0" lvl="0" indent="0" algn="l" rtl="0">
              <a:lnSpc>
                <a:spcPct val="115000"/>
              </a:lnSpc>
              <a:spcBef>
                <a:spcPts val="0"/>
              </a:spcBef>
              <a:spcAft>
                <a:spcPts val="0"/>
              </a:spcAft>
              <a:buNone/>
            </a:pPr>
            <a:endParaRPr sz="1700">
              <a:solidFill>
                <a:srgbClr val="F1F1E9"/>
              </a:solidFill>
              <a:latin typeface="Ubuntu Light"/>
              <a:ea typeface="Ubuntu Light"/>
              <a:cs typeface="Ubuntu Light"/>
              <a:sym typeface="Ubuntu Light"/>
            </a:endParaRPr>
          </a:p>
          <a:p>
            <a:pPr marL="0" lvl="0" indent="0" algn="l" rtl="0">
              <a:lnSpc>
                <a:spcPct val="115000"/>
              </a:lnSpc>
              <a:spcBef>
                <a:spcPts val="0"/>
              </a:spcBef>
              <a:spcAft>
                <a:spcPts val="0"/>
              </a:spcAft>
              <a:buNone/>
            </a:pPr>
            <a:endParaRPr sz="1700">
              <a:solidFill>
                <a:srgbClr val="F1F1E9"/>
              </a:solidFill>
              <a:latin typeface="Ubuntu Light"/>
              <a:ea typeface="Ubuntu Light"/>
              <a:cs typeface="Ubuntu Light"/>
              <a:sym typeface="Ubuntu Light"/>
            </a:endParaRPr>
          </a:p>
        </p:txBody>
      </p:sp>
      <p:cxnSp>
        <p:nvCxnSpPr>
          <p:cNvPr id="189" name="Google Shape;189;p21"/>
          <p:cNvCxnSpPr/>
          <p:nvPr/>
        </p:nvCxnSpPr>
        <p:spPr>
          <a:xfrm>
            <a:off x="9146550" y="13200"/>
            <a:ext cx="0" cy="5269500"/>
          </a:xfrm>
          <a:prstGeom prst="straightConnector1">
            <a:avLst/>
          </a:prstGeom>
          <a:noFill/>
          <a:ln w="9525" cap="flat" cmpd="sng">
            <a:solidFill>
              <a:srgbClr val="F1F1E9"/>
            </a:solidFill>
            <a:prstDash val="solid"/>
            <a:round/>
            <a:headEnd type="none" w="med" len="med"/>
            <a:tailEnd type="none" w="med" len="med"/>
          </a:ln>
        </p:spPr>
      </p:cxnSp>
      <p:sp>
        <p:nvSpPr>
          <p:cNvPr id="190" name="Google Shape;190;p21"/>
          <p:cNvSpPr txBox="1"/>
          <p:nvPr/>
        </p:nvSpPr>
        <p:spPr>
          <a:xfrm rot="-5400000">
            <a:off x="7601525" y="3730450"/>
            <a:ext cx="24747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100">
                <a:solidFill>
                  <a:srgbClr val="F1F1E9"/>
                </a:solidFill>
                <a:latin typeface="Ubuntu Light"/>
                <a:ea typeface="Ubuntu Light"/>
                <a:cs typeface="Ubuntu Light"/>
                <a:sym typeface="Ubuntu Light"/>
              </a:rPr>
              <a:t>Insights</a:t>
            </a:r>
            <a:endParaRPr sz="1100">
              <a:solidFill>
                <a:srgbClr val="F1F1E9"/>
              </a:solidFill>
              <a:latin typeface="Ubuntu Light"/>
              <a:ea typeface="Ubuntu Light"/>
              <a:cs typeface="Ubuntu Light"/>
              <a:sym typeface="Ubuntu Light"/>
            </a:endParaRPr>
          </a:p>
        </p:txBody>
      </p:sp>
      <p:cxnSp>
        <p:nvCxnSpPr>
          <p:cNvPr id="191" name="Google Shape;191;p21"/>
          <p:cNvCxnSpPr/>
          <p:nvPr/>
        </p:nvCxnSpPr>
        <p:spPr>
          <a:xfrm>
            <a:off x="8661875" y="42450"/>
            <a:ext cx="0" cy="5269500"/>
          </a:xfrm>
          <a:prstGeom prst="straightConnector1">
            <a:avLst/>
          </a:prstGeom>
          <a:noFill/>
          <a:ln w="9525" cap="flat" cmpd="sng">
            <a:solidFill>
              <a:srgbClr val="F1F1E9"/>
            </a:solidFill>
            <a:prstDash val="solid"/>
            <a:round/>
            <a:headEnd type="none" w="med" len="med"/>
            <a:tailEnd type="none" w="med" len="med"/>
          </a:ln>
        </p:spPr>
      </p:cxnSp>
      <p:cxnSp>
        <p:nvCxnSpPr>
          <p:cNvPr id="192" name="Google Shape;192;p21"/>
          <p:cNvCxnSpPr/>
          <p:nvPr/>
        </p:nvCxnSpPr>
        <p:spPr>
          <a:xfrm>
            <a:off x="8982725" y="42450"/>
            <a:ext cx="0" cy="5269500"/>
          </a:xfrm>
          <a:prstGeom prst="straightConnector1">
            <a:avLst/>
          </a:prstGeom>
          <a:noFill/>
          <a:ln w="9525" cap="flat" cmpd="sng">
            <a:solidFill>
              <a:srgbClr val="F1F1E9"/>
            </a:solidFill>
            <a:prstDash val="solid"/>
            <a:round/>
            <a:headEnd type="none" w="med" len="med"/>
            <a:tailEnd type="none" w="med" len="med"/>
          </a:ln>
        </p:spPr>
      </p:cxnSp>
      <p:cxnSp>
        <p:nvCxnSpPr>
          <p:cNvPr id="193" name="Google Shape;193;p21"/>
          <p:cNvCxnSpPr/>
          <p:nvPr/>
        </p:nvCxnSpPr>
        <p:spPr>
          <a:xfrm>
            <a:off x="9135125" y="42450"/>
            <a:ext cx="0" cy="5269500"/>
          </a:xfrm>
          <a:prstGeom prst="straightConnector1">
            <a:avLst/>
          </a:prstGeom>
          <a:noFill/>
          <a:ln w="9525" cap="flat" cmpd="sng">
            <a:solidFill>
              <a:srgbClr val="F1F1E9"/>
            </a:solidFill>
            <a:prstDash val="solid"/>
            <a:round/>
            <a:headEnd type="none" w="med" len="med"/>
            <a:tailEnd type="none" w="med" len="med"/>
          </a:ln>
        </p:spPr>
      </p:cxnSp>
      <p:pic>
        <p:nvPicPr>
          <p:cNvPr id="194" name="Google Shape;194;p21"/>
          <p:cNvPicPr preferRelativeResize="0"/>
          <p:nvPr/>
        </p:nvPicPr>
        <p:blipFill>
          <a:blip r:embed="rId5">
            <a:alphaModFix/>
          </a:blip>
          <a:stretch>
            <a:fillRect/>
          </a:stretch>
        </p:blipFill>
        <p:spPr>
          <a:xfrm>
            <a:off x="1035087" y="2007548"/>
            <a:ext cx="7273425" cy="17364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8"/>
        <p:cNvGrpSpPr/>
        <p:nvPr/>
      </p:nvGrpSpPr>
      <p:grpSpPr>
        <a:xfrm>
          <a:off x="0" y="0"/>
          <a:ext cx="0" cy="0"/>
          <a:chOff x="0" y="0"/>
          <a:chExt cx="0" cy="0"/>
        </a:xfrm>
      </p:grpSpPr>
      <p:sp>
        <p:nvSpPr>
          <p:cNvPr id="199" name="Google Shape;199;p22"/>
          <p:cNvSpPr txBox="1"/>
          <p:nvPr/>
        </p:nvSpPr>
        <p:spPr>
          <a:xfrm>
            <a:off x="-759625" y="298250"/>
            <a:ext cx="80385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1100" b="1" i="1">
              <a:solidFill>
                <a:srgbClr val="F1F1E9"/>
              </a:solidFill>
              <a:latin typeface="Ubuntu"/>
              <a:ea typeface="Ubuntu"/>
              <a:cs typeface="Ubuntu"/>
              <a:sym typeface="Ubuntu"/>
            </a:endParaRPr>
          </a:p>
        </p:txBody>
      </p:sp>
      <p:cxnSp>
        <p:nvCxnSpPr>
          <p:cNvPr id="200" name="Google Shape;200;p22"/>
          <p:cNvCxnSpPr/>
          <p:nvPr/>
        </p:nvCxnSpPr>
        <p:spPr>
          <a:xfrm>
            <a:off x="9146550" y="13200"/>
            <a:ext cx="0" cy="5269500"/>
          </a:xfrm>
          <a:prstGeom prst="straightConnector1">
            <a:avLst/>
          </a:prstGeom>
          <a:noFill/>
          <a:ln w="9525" cap="flat" cmpd="sng">
            <a:solidFill>
              <a:srgbClr val="F1F1E9"/>
            </a:solidFill>
            <a:prstDash val="solid"/>
            <a:round/>
            <a:headEnd type="none" w="med" len="med"/>
            <a:tailEnd type="none" w="med" len="med"/>
          </a:ln>
        </p:spPr>
      </p:cxnSp>
      <p:sp>
        <p:nvSpPr>
          <p:cNvPr id="201" name="Google Shape;201;p22"/>
          <p:cNvSpPr/>
          <p:nvPr/>
        </p:nvSpPr>
        <p:spPr>
          <a:xfrm>
            <a:off x="-8975" y="0"/>
            <a:ext cx="338400" cy="5143500"/>
          </a:xfrm>
          <a:prstGeom prst="rect">
            <a:avLst/>
          </a:prstGeom>
          <a:solidFill>
            <a:srgbClr val="F1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2"/>
          <p:cNvSpPr txBox="1"/>
          <p:nvPr/>
        </p:nvSpPr>
        <p:spPr>
          <a:xfrm rot="-5400000">
            <a:off x="-1077125" y="36090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1A3939"/>
                </a:solidFill>
                <a:latin typeface="Ubuntu"/>
                <a:ea typeface="Ubuntu"/>
                <a:cs typeface="Ubuntu"/>
                <a:sym typeface="Ubuntu"/>
              </a:rPr>
              <a:t>Suggested Image list</a:t>
            </a:r>
            <a:endParaRPr sz="400" b="1">
              <a:solidFill>
                <a:srgbClr val="1A3939"/>
              </a:solidFill>
              <a:latin typeface="Ubuntu"/>
              <a:ea typeface="Ubuntu"/>
              <a:cs typeface="Ubuntu"/>
              <a:sym typeface="Ubuntu"/>
            </a:endParaRPr>
          </a:p>
        </p:txBody>
      </p:sp>
      <p:sp>
        <p:nvSpPr>
          <p:cNvPr id="203" name="Google Shape;203;p22"/>
          <p:cNvSpPr txBox="1"/>
          <p:nvPr/>
        </p:nvSpPr>
        <p:spPr>
          <a:xfrm>
            <a:off x="1058000" y="82700"/>
            <a:ext cx="7693500" cy="785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3900" b="1">
                <a:solidFill>
                  <a:srgbClr val="F1F1E9"/>
                </a:solidFill>
                <a:latin typeface="Ubuntu"/>
                <a:ea typeface="Ubuntu"/>
                <a:cs typeface="Ubuntu"/>
                <a:sym typeface="Ubuntu"/>
              </a:rPr>
              <a:t>Insights</a:t>
            </a:r>
            <a:endParaRPr sz="2400">
              <a:solidFill>
                <a:srgbClr val="F1F1E9"/>
              </a:solidFill>
              <a:latin typeface="Poppins Light"/>
              <a:ea typeface="Poppins Light"/>
              <a:cs typeface="Poppins Light"/>
              <a:sym typeface="Poppins Light"/>
            </a:endParaRPr>
          </a:p>
        </p:txBody>
      </p:sp>
      <p:pic>
        <p:nvPicPr>
          <p:cNvPr id="204" name="Google Shape;204;p22"/>
          <p:cNvPicPr preferRelativeResize="0"/>
          <p:nvPr/>
        </p:nvPicPr>
        <p:blipFill>
          <a:blip r:embed="rId4">
            <a:alphaModFix/>
          </a:blip>
          <a:stretch>
            <a:fillRect/>
          </a:stretch>
        </p:blipFill>
        <p:spPr>
          <a:xfrm>
            <a:off x="1446573" y="881948"/>
            <a:ext cx="252600" cy="252600"/>
          </a:xfrm>
          <a:prstGeom prst="rect">
            <a:avLst/>
          </a:prstGeom>
          <a:noFill/>
          <a:ln>
            <a:noFill/>
          </a:ln>
        </p:spPr>
      </p:pic>
      <p:sp>
        <p:nvSpPr>
          <p:cNvPr id="205" name="Google Shape;205;p22"/>
          <p:cNvSpPr/>
          <p:nvPr/>
        </p:nvSpPr>
        <p:spPr>
          <a:xfrm>
            <a:off x="335975" y="-27950"/>
            <a:ext cx="338400" cy="5143500"/>
          </a:xfrm>
          <a:prstGeom prst="rect">
            <a:avLst/>
          </a:prstGeom>
          <a:solidFill>
            <a:srgbClr val="F1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2"/>
          <p:cNvSpPr txBox="1"/>
          <p:nvPr/>
        </p:nvSpPr>
        <p:spPr>
          <a:xfrm rot="-5400000">
            <a:off x="-707825" y="36781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1A3939"/>
                </a:solidFill>
                <a:latin typeface="Ubuntu"/>
                <a:ea typeface="Ubuntu"/>
                <a:cs typeface="Ubuntu"/>
                <a:sym typeface="Ubuntu"/>
              </a:rPr>
              <a:t>Insights</a:t>
            </a:r>
            <a:endParaRPr sz="400" b="1">
              <a:solidFill>
                <a:srgbClr val="1A3939"/>
              </a:solidFill>
              <a:latin typeface="Ubuntu"/>
              <a:ea typeface="Ubuntu"/>
              <a:cs typeface="Ubuntu"/>
              <a:sym typeface="Ubuntu"/>
            </a:endParaRPr>
          </a:p>
        </p:txBody>
      </p:sp>
      <p:sp>
        <p:nvSpPr>
          <p:cNvPr id="207" name="Google Shape;207;p22"/>
          <p:cNvSpPr txBox="1"/>
          <p:nvPr/>
        </p:nvSpPr>
        <p:spPr>
          <a:xfrm>
            <a:off x="-759625" y="2708175"/>
            <a:ext cx="80385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1100" b="1" i="1">
              <a:solidFill>
                <a:srgbClr val="F1F1E9"/>
              </a:solidFill>
              <a:latin typeface="Ubuntu"/>
              <a:ea typeface="Ubuntu"/>
              <a:cs typeface="Ubuntu"/>
              <a:sym typeface="Ubuntu"/>
            </a:endParaRPr>
          </a:p>
        </p:txBody>
      </p:sp>
      <p:sp>
        <p:nvSpPr>
          <p:cNvPr id="208" name="Google Shape;208;p22"/>
          <p:cNvSpPr txBox="1"/>
          <p:nvPr/>
        </p:nvSpPr>
        <p:spPr>
          <a:xfrm>
            <a:off x="1709081" y="756950"/>
            <a:ext cx="6410100" cy="1083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900" b="1">
                <a:solidFill>
                  <a:srgbClr val="F1F1E9"/>
                </a:solidFill>
                <a:latin typeface="Ubuntu"/>
                <a:ea typeface="Ubuntu"/>
                <a:cs typeface="Ubuntu"/>
                <a:sym typeface="Ubuntu"/>
              </a:rPr>
              <a:t>Reviews Insights</a:t>
            </a:r>
            <a:endParaRPr sz="1700">
              <a:solidFill>
                <a:srgbClr val="F1F1E9"/>
              </a:solidFill>
              <a:latin typeface="Ubuntu Light"/>
              <a:ea typeface="Ubuntu Light"/>
              <a:cs typeface="Ubuntu Light"/>
              <a:sym typeface="Ubuntu Light"/>
            </a:endParaRPr>
          </a:p>
          <a:p>
            <a:pPr marL="0" lvl="0" indent="0" algn="l" rtl="0">
              <a:lnSpc>
                <a:spcPct val="115000"/>
              </a:lnSpc>
              <a:spcBef>
                <a:spcPts val="0"/>
              </a:spcBef>
              <a:spcAft>
                <a:spcPts val="0"/>
              </a:spcAft>
              <a:buNone/>
            </a:pPr>
            <a:endParaRPr sz="1700">
              <a:solidFill>
                <a:srgbClr val="F1F1E9"/>
              </a:solidFill>
              <a:latin typeface="Ubuntu Light"/>
              <a:ea typeface="Ubuntu Light"/>
              <a:cs typeface="Ubuntu Light"/>
              <a:sym typeface="Ubuntu Light"/>
            </a:endParaRPr>
          </a:p>
          <a:p>
            <a:pPr marL="0" lvl="0" indent="0" algn="l" rtl="0">
              <a:lnSpc>
                <a:spcPct val="115000"/>
              </a:lnSpc>
              <a:spcBef>
                <a:spcPts val="0"/>
              </a:spcBef>
              <a:spcAft>
                <a:spcPts val="0"/>
              </a:spcAft>
              <a:buNone/>
            </a:pPr>
            <a:endParaRPr sz="1700">
              <a:solidFill>
                <a:srgbClr val="F1F1E9"/>
              </a:solidFill>
              <a:latin typeface="Ubuntu Light"/>
              <a:ea typeface="Ubuntu Light"/>
              <a:cs typeface="Ubuntu Light"/>
              <a:sym typeface="Ubuntu Light"/>
            </a:endParaRPr>
          </a:p>
        </p:txBody>
      </p:sp>
      <p:cxnSp>
        <p:nvCxnSpPr>
          <p:cNvPr id="210" name="Google Shape;210;p22"/>
          <p:cNvCxnSpPr/>
          <p:nvPr/>
        </p:nvCxnSpPr>
        <p:spPr>
          <a:xfrm>
            <a:off x="9146550" y="13200"/>
            <a:ext cx="0" cy="5269500"/>
          </a:xfrm>
          <a:prstGeom prst="straightConnector1">
            <a:avLst/>
          </a:prstGeom>
          <a:noFill/>
          <a:ln w="9525" cap="flat" cmpd="sng">
            <a:solidFill>
              <a:srgbClr val="F1F1E9"/>
            </a:solidFill>
            <a:prstDash val="solid"/>
            <a:round/>
            <a:headEnd type="none" w="med" len="med"/>
            <a:tailEnd type="none" w="med" len="med"/>
          </a:ln>
        </p:spPr>
      </p:cxnSp>
      <p:sp>
        <p:nvSpPr>
          <p:cNvPr id="211" name="Google Shape;211;p22"/>
          <p:cNvSpPr txBox="1"/>
          <p:nvPr/>
        </p:nvSpPr>
        <p:spPr>
          <a:xfrm rot="-5400000">
            <a:off x="7601525" y="3730450"/>
            <a:ext cx="24747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100">
                <a:solidFill>
                  <a:srgbClr val="F1F1E9"/>
                </a:solidFill>
                <a:latin typeface="Ubuntu Light"/>
                <a:ea typeface="Ubuntu Light"/>
                <a:cs typeface="Ubuntu Light"/>
                <a:sym typeface="Ubuntu Light"/>
              </a:rPr>
              <a:t>Insights</a:t>
            </a:r>
            <a:endParaRPr sz="1100">
              <a:solidFill>
                <a:srgbClr val="F1F1E9"/>
              </a:solidFill>
              <a:latin typeface="Ubuntu Light"/>
              <a:ea typeface="Ubuntu Light"/>
              <a:cs typeface="Ubuntu Light"/>
              <a:sym typeface="Ubuntu Light"/>
            </a:endParaRPr>
          </a:p>
        </p:txBody>
      </p:sp>
      <p:cxnSp>
        <p:nvCxnSpPr>
          <p:cNvPr id="212" name="Google Shape;212;p22"/>
          <p:cNvCxnSpPr/>
          <p:nvPr/>
        </p:nvCxnSpPr>
        <p:spPr>
          <a:xfrm>
            <a:off x="8661875" y="42450"/>
            <a:ext cx="0" cy="5269500"/>
          </a:xfrm>
          <a:prstGeom prst="straightConnector1">
            <a:avLst/>
          </a:prstGeom>
          <a:noFill/>
          <a:ln w="9525" cap="flat" cmpd="sng">
            <a:solidFill>
              <a:srgbClr val="F1F1E9"/>
            </a:solidFill>
            <a:prstDash val="solid"/>
            <a:round/>
            <a:headEnd type="none" w="med" len="med"/>
            <a:tailEnd type="none" w="med" len="med"/>
          </a:ln>
        </p:spPr>
      </p:cxnSp>
      <p:cxnSp>
        <p:nvCxnSpPr>
          <p:cNvPr id="213" name="Google Shape;213;p22"/>
          <p:cNvCxnSpPr/>
          <p:nvPr/>
        </p:nvCxnSpPr>
        <p:spPr>
          <a:xfrm>
            <a:off x="8982725" y="42450"/>
            <a:ext cx="0" cy="5269500"/>
          </a:xfrm>
          <a:prstGeom prst="straightConnector1">
            <a:avLst/>
          </a:prstGeom>
          <a:noFill/>
          <a:ln w="9525" cap="flat" cmpd="sng">
            <a:solidFill>
              <a:srgbClr val="F1F1E9"/>
            </a:solidFill>
            <a:prstDash val="solid"/>
            <a:round/>
            <a:headEnd type="none" w="med" len="med"/>
            <a:tailEnd type="none" w="med" len="med"/>
          </a:ln>
        </p:spPr>
      </p:cxnSp>
      <p:cxnSp>
        <p:nvCxnSpPr>
          <p:cNvPr id="214" name="Google Shape;214;p22"/>
          <p:cNvCxnSpPr/>
          <p:nvPr/>
        </p:nvCxnSpPr>
        <p:spPr>
          <a:xfrm>
            <a:off x="9135125" y="42450"/>
            <a:ext cx="0" cy="5269500"/>
          </a:xfrm>
          <a:prstGeom prst="straightConnector1">
            <a:avLst/>
          </a:prstGeom>
          <a:noFill/>
          <a:ln w="9525" cap="flat" cmpd="sng">
            <a:solidFill>
              <a:srgbClr val="F1F1E9"/>
            </a:solidFill>
            <a:prstDash val="solid"/>
            <a:round/>
            <a:headEnd type="none" w="med" len="med"/>
            <a:tailEnd type="none" w="med" len="med"/>
          </a:ln>
        </p:spPr>
      </p:cxnSp>
      <p:pic>
        <p:nvPicPr>
          <p:cNvPr id="215" name="Google Shape;215;p22"/>
          <p:cNvPicPr preferRelativeResize="0"/>
          <p:nvPr/>
        </p:nvPicPr>
        <p:blipFill>
          <a:blip r:embed="rId5">
            <a:alphaModFix/>
          </a:blip>
          <a:stretch>
            <a:fillRect/>
          </a:stretch>
        </p:blipFill>
        <p:spPr>
          <a:xfrm>
            <a:off x="829525" y="1268299"/>
            <a:ext cx="7645888" cy="3321452"/>
          </a:xfrm>
          <a:prstGeom prst="rect">
            <a:avLst/>
          </a:prstGeom>
          <a:noFill/>
          <a:ln>
            <a:noFill/>
          </a:ln>
        </p:spPr>
      </p:pic>
      <p:graphicFrame>
        <p:nvGraphicFramePr>
          <p:cNvPr id="216" name="Table 215"/>
          <p:cNvGraphicFramePr>
            <a:graphicFrameLocks noGrp="1"/>
          </p:cNvGraphicFramePr>
          <p:nvPr/>
        </p:nvGraphicFramePr>
        <p:xfrm>
          <a:off x="832104" y="1271016"/>
          <a:ext cx="2551176" cy="3319272"/>
        </p:xfrm>
        <a:graphic>
          <a:graphicData uri="http://schemas.openxmlformats.org/drawingml/2006/table">
            <a:tbl>
              <a:tblPr firstRow="1" bandRow="1">
                <a:tableStyleId>{5C22544A-7EE6-4342-B048-85BDC9FD1C3A}</a:tableStyleId>
              </a:tblPr>
              <a:tblGrid>
                <a:gridCol w="1275588"/>
                <a:gridCol w="1275588"/>
              </a:tblGrid>
              <a:tr h="158060">
                <a:tc gridSpan="2">
                  <a:txBody>
                    <a:bodyPr/>
                    <a:lstStyle/>
                    <a:p>
                      <a:pPr>
                        <a:defRPr sz="360"/>
                      </a:pPr>
                      <a:r>
                        <a:t>TOP WORDS</a:t>
                      </a:r>
                    </a:p>
                  </a:txBody>
                  <a:tcPr/>
                </a:tc>
                <a:tc hMerge="1">
                  <a:txBody>
                    <a:bodyPr/>
                    <a:lstStyle/>
                    <a:p>
                      <a:pPr>
                        <a:defRPr sz="360"/>
                      </a:pPr>
                    </a:p>
                  </a:txBody>
                  <a:tcPr/>
                </a:tc>
              </a:tr>
              <a:tr h="158060">
                <a:tc>
                  <a:txBody>
                    <a:bodyPr/>
                    <a:lstStyle/>
                    <a:p>
                      <a:pPr>
                        <a:defRPr sz="360"/>
                      </a:pPr>
                      <a:r>
                        <a:t>shirt</a:t>
                      </a:r>
                    </a:p>
                  </a:txBody>
                  <a:tcPr/>
                </a:tc>
                <a:tc>
                  <a:txBody>
                    <a:bodyPr/>
                    <a:lstStyle/>
                    <a:p>
                      <a:pPr>
                        <a:defRPr sz="360"/>
                      </a:pPr>
                      <a:r>
                        <a:t>18</a:t>
                      </a:r>
                    </a:p>
                  </a:txBody>
                  <a:tcPr/>
                </a:tc>
              </a:tr>
              <a:tr h="158060">
                <a:tc>
                  <a:txBody>
                    <a:bodyPr/>
                    <a:lstStyle/>
                    <a:p>
                      <a:pPr>
                        <a:defRPr sz="360"/>
                      </a:pPr>
                      <a:r>
                        <a:t>fit</a:t>
                      </a:r>
                    </a:p>
                  </a:txBody>
                  <a:tcPr/>
                </a:tc>
                <a:tc>
                  <a:txBody>
                    <a:bodyPr/>
                    <a:lstStyle/>
                    <a:p>
                      <a:pPr>
                        <a:defRPr sz="360"/>
                      </a:pPr>
                      <a:r>
                        <a:t>16</a:t>
                      </a:r>
                    </a:p>
                  </a:txBody>
                  <a:tcPr/>
                </a:tc>
              </a:tr>
              <a:tr h="158060">
                <a:tc>
                  <a:txBody>
                    <a:bodyPr/>
                    <a:lstStyle/>
                    <a:p>
                      <a:pPr>
                        <a:defRPr sz="360"/>
                      </a:pPr>
                      <a:r>
                        <a:t>feel</a:t>
                      </a:r>
                    </a:p>
                  </a:txBody>
                  <a:tcPr/>
                </a:tc>
                <a:tc>
                  <a:txBody>
                    <a:bodyPr/>
                    <a:lstStyle/>
                    <a:p>
                      <a:pPr>
                        <a:defRPr sz="360"/>
                      </a:pPr>
                      <a:r>
                        <a:t>11</a:t>
                      </a:r>
                    </a:p>
                  </a:txBody>
                  <a:tcPr/>
                </a:tc>
              </a:tr>
              <a:tr h="158060">
                <a:tc>
                  <a:txBody>
                    <a:bodyPr/>
                    <a:lstStyle/>
                    <a:p>
                      <a:pPr>
                        <a:defRPr sz="360"/>
                      </a:pPr>
                      <a:r>
                        <a:t>great</a:t>
                      </a:r>
                    </a:p>
                  </a:txBody>
                  <a:tcPr/>
                </a:tc>
                <a:tc>
                  <a:txBody>
                    <a:bodyPr/>
                    <a:lstStyle/>
                    <a:p>
                      <a:pPr>
                        <a:defRPr sz="360"/>
                      </a:pPr>
                      <a:r>
                        <a:t>10</a:t>
                      </a:r>
                    </a:p>
                  </a:txBody>
                  <a:tcPr/>
                </a:tc>
              </a:tr>
              <a:tr h="158060">
                <a:tc>
                  <a:txBody>
                    <a:bodyPr/>
                    <a:lstStyle/>
                    <a:p>
                      <a:pPr>
                        <a:defRPr sz="360"/>
                      </a:pPr>
                      <a:r>
                        <a:t>like</a:t>
                      </a:r>
                    </a:p>
                  </a:txBody>
                  <a:tcPr/>
                </a:tc>
                <a:tc>
                  <a:txBody>
                    <a:bodyPr/>
                    <a:lstStyle/>
                    <a:p>
                      <a:pPr>
                        <a:defRPr sz="360"/>
                      </a:pPr>
                      <a:r>
                        <a:t>10</a:t>
                      </a:r>
                    </a:p>
                  </a:txBody>
                  <a:tcPr/>
                </a:tc>
              </a:tr>
              <a:tr h="158060">
                <a:tc>
                  <a:txBody>
                    <a:bodyPr/>
                    <a:lstStyle/>
                    <a:p>
                      <a:pPr>
                        <a:defRPr sz="360"/>
                      </a:pPr>
                      <a:r>
                        <a:t>cotton</a:t>
                      </a:r>
                    </a:p>
                  </a:txBody>
                  <a:tcPr/>
                </a:tc>
                <a:tc>
                  <a:txBody>
                    <a:bodyPr/>
                    <a:lstStyle/>
                    <a:p>
                      <a:pPr>
                        <a:defRPr sz="360"/>
                      </a:pPr>
                      <a:r>
                        <a:t>9</a:t>
                      </a:r>
                    </a:p>
                  </a:txBody>
                  <a:tcPr/>
                </a:tc>
              </a:tr>
              <a:tr h="158060">
                <a:tc>
                  <a:txBody>
                    <a:bodyPr/>
                    <a:lstStyle/>
                    <a:p>
                      <a:pPr>
                        <a:defRPr sz="360"/>
                      </a:pPr>
                      <a:r>
                        <a:t>good</a:t>
                      </a:r>
                    </a:p>
                  </a:txBody>
                  <a:tcPr/>
                </a:tc>
                <a:tc>
                  <a:txBody>
                    <a:bodyPr/>
                    <a:lstStyle/>
                    <a:p>
                      <a:pPr>
                        <a:defRPr sz="360"/>
                      </a:pPr>
                      <a:r>
                        <a:t>7</a:t>
                      </a:r>
                    </a:p>
                  </a:txBody>
                  <a:tcPr/>
                </a:tc>
              </a:tr>
              <a:tr h="158060">
                <a:tc>
                  <a:txBody>
                    <a:bodyPr/>
                    <a:lstStyle/>
                    <a:p>
                      <a:pPr>
                        <a:defRPr sz="360"/>
                      </a:pPr>
                      <a:r>
                        <a:t>tshirts</a:t>
                      </a:r>
                    </a:p>
                  </a:txBody>
                  <a:tcPr/>
                </a:tc>
                <a:tc>
                  <a:txBody>
                    <a:bodyPr/>
                    <a:lstStyle/>
                    <a:p>
                      <a:pPr>
                        <a:defRPr sz="360"/>
                      </a:pPr>
                      <a:r>
                        <a:t>7</a:t>
                      </a:r>
                    </a:p>
                  </a:txBody>
                  <a:tcPr/>
                </a:tc>
              </a:tr>
              <a:tr h="158060">
                <a:tc>
                  <a:txBody>
                    <a:bodyPr/>
                    <a:lstStyle/>
                    <a:p>
                      <a:pPr>
                        <a:defRPr sz="360"/>
                      </a:pPr>
                      <a:r>
                        <a:t>size</a:t>
                      </a:r>
                    </a:p>
                  </a:txBody>
                  <a:tcPr/>
                </a:tc>
                <a:tc>
                  <a:txBody>
                    <a:bodyPr/>
                    <a:lstStyle/>
                    <a:p>
                      <a:pPr>
                        <a:defRPr sz="360"/>
                      </a:pPr>
                      <a:r>
                        <a:t>7</a:t>
                      </a:r>
                    </a:p>
                  </a:txBody>
                  <a:tcPr/>
                </a:tc>
              </a:tr>
              <a:tr h="158060">
                <a:tc>
                  <a:txBody>
                    <a:bodyPr/>
                    <a:lstStyle/>
                    <a:p>
                      <a:pPr>
                        <a:defRPr sz="360"/>
                      </a:pPr>
                      <a:r>
                        <a:t>soft</a:t>
                      </a:r>
                    </a:p>
                  </a:txBody>
                  <a:tcPr/>
                </a:tc>
                <a:tc>
                  <a:txBody>
                    <a:bodyPr/>
                    <a:lstStyle/>
                    <a:p>
                      <a:pPr>
                        <a:defRPr sz="360"/>
                      </a:pPr>
                      <a:r>
                        <a:t>6</a:t>
                      </a:r>
                    </a:p>
                  </a:txBody>
                  <a:tcPr/>
                </a:tc>
              </a:tr>
              <a:tr h="158060">
                <a:tc>
                  <a:txBody>
                    <a:bodyPr/>
                    <a:lstStyle/>
                    <a:p>
                      <a:pPr>
                        <a:defRPr sz="360"/>
                      </a:pPr>
                      <a:r>
                        <a:t>love</a:t>
                      </a:r>
                    </a:p>
                  </a:txBody>
                  <a:tcPr/>
                </a:tc>
                <a:tc>
                  <a:txBody>
                    <a:bodyPr/>
                    <a:lstStyle/>
                    <a:p>
                      <a:pPr>
                        <a:defRPr sz="360"/>
                      </a:pPr>
                      <a:r>
                        <a:t>6</a:t>
                      </a:r>
                    </a:p>
                  </a:txBody>
                  <a:tcPr/>
                </a:tc>
              </a:tr>
              <a:tr h="158060">
                <a:tc>
                  <a:txBody>
                    <a:bodyPr/>
                    <a:lstStyle/>
                    <a:p>
                      <a:pPr>
                        <a:defRPr sz="360"/>
                      </a:pPr>
                      <a:r>
                        <a:t>wear</a:t>
                      </a:r>
                    </a:p>
                  </a:txBody>
                  <a:tcPr/>
                </a:tc>
                <a:tc>
                  <a:txBody>
                    <a:bodyPr/>
                    <a:lstStyle/>
                    <a:p>
                      <a:pPr>
                        <a:defRPr sz="360"/>
                      </a:pPr>
                      <a:r>
                        <a:t>6</a:t>
                      </a:r>
                    </a:p>
                  </a:txBody>
                  <a:tcPr/>
                </a:tc>
              </a:tr>
              <a:tr h="158060">
                <a:tc>
                  <a:txBody>
                    <a:bodyPr/>
                    <a:lstStyle/>
                    <a:p>
                      <a:pPr>
                        <a:defRPr sz="360"/>
                      </a:pPr>
                      <a:r>
                        <a:t>im</a:t>
                      </a:r>
                    </a:p>
                  </a:txBody>
                  <a:tcPr/>
                </a:tc>
                <a:tc>
                  <a:txBody>
                    <a:bodyPr/>
                    <a:lstStyle/>
                    <a:p>
                      <a:pPr>
                        <a:defRPr sz="360"/>
                      </a:pPr>
                      <a:r>
                        <a:t>5</a:t>
                      </a:r>
                    </a:p>
                  </a:txBody>
                  <a:tcPr/>
                </a:tc>
              </a:tr>
              <a:tr h="158060">
                <a:tc>
                  <a:txBody>
                    <a:bodyPr/>
                    <a:lstStyle/>
                    <a:p>
                      <a:pPr>
                        <a:defRPr sz="360"/>
                      </a:pPr>
                      <a:r>
                        <a:t>long</a:t>
                      </a:r>
                    </a:p>
                  </a:txBody>
                  <a:tcPr/>
                </a:tc>
                <a:tc>
                  <a:txBody>
                    <a:bodyPr/>
                    <a:lstStyle/>
                    <a:p>
                      <a:pPr>
                        <a:defRPr sz="360"/>
                      </a:pPr>
                      <a:r>
                        <a:t>5</a:t>
                      </a:r>
                    </a:p>
                  </a:txBody>
                  <a:tcPr/>
                </a:tc>
              </a:tr>
              <a:tr h="158060">
                <a:tc>
                  <a:txBody>
                    <a:bodyPr/>
                    <a:lstStyle/>
                    <a:p>
                      <a:pPr>
                        <a:defRPr sz="360"/>
                      </a:pPr>
                      <a:r>
                        <a:t>color</a:t>
                      </a:r>
                    </a:p>
                  </a:txBody>
                  <a:tcPr/>
                </a:tc>
                <a:tc>
                  <a:txBody>
                    <a:bodyPr/>
                    <a:lstStyle/>
                    <a:p>
                      <a:pPr>
                        <a:defRPr sz="360"/>
                      </a:pPr>
                      <a:r>
                        <a:t>5</a:t>
                      </a:r>
                    </a:p>
                  </a:txBody>
                  <a:tcPr/>
                </a:tc>
              </a:tr>
              <a:tr h="158060">
                <a:tc>
                  <a:txBody>
                    <a:bodyPr/>
                    <a:lstStyle/>
                    <a:p>
                      <a:pPr>
                        <a:defRPr sz="360"/>
                      </a:pPr>
                      <a:r>
                        <a:t>well</a:t>
                      </a:r>
                    </a:p>
                  </a:txBody>
                  <a:tcPr/>
                </a:tc>
                <a:tc>
                  <a:txBody>
                    <a:bodyPr/>
                    <a:lstStyle/>
                    <a:p>
                      <a:pPr>
                        <a:defRPr sz="360"/>
                      </a:pPr>
                      <a:r>
                        <a:t>5</a:t>
                      </a:r>
                    </a:p>
                  </a:txBody>
                  <a:tcPr/>
                </a:tc>
              </a:tr>
              <a:tr h="158060">
                <a:tc>
                  <a:txBody>
                    <a:bodyPr/>
                    <a:lstStyle/>
                    <a:p>
                      <a:pPr>
                        <a:defRPr sz="360"/>
                      </a:pPr>
                      <a:r>
                        <a:t>tight</a:t>
                      </a:r>
                    </a:p>
                  </a:txBody>
                  <a:tcPr/>
                </a:tc>
                <a:tc>
                  <a:txBody>
                    <a:bodyPr/>
                    <a:lstStyle/>
                    <a:p>
                      <a:pPr>
                        <a:defRPr sz="360"/>
                      </a:pPr>
                      <a:r>
                        <a:t>5</a:t>
                      </a:r>
                    </a:p>
                  </a:txBody>
                  <a:tcPr/>
                </a:tc>
              </a:tr>
              <a:tr h="158060">
                <a:tc>
                  <a:txBody>
                    <a:bodyPr/>
                    <a:lstStyle/>
                    <a:p>
                      <a:pPr>
                        <a:defRPr sz="360"/>
                      </a:pPr>
                      <a:r>
                        <a:t>medium</a:t>
                      </a:r>
                    </a:p>
                  </a:txBody>
                  <a:tcPr/>
                </a:tc>
                <a:tc>
                  <a:txBody>
                    <a:bodyPr/>
                    <a:lstStyle/>
                    <a:p>
                      <a:pPr>
                        <a:defRPr sz="360"/>
                      </a:pPr>
                      <a:r>
                        <a:t>5</a:t>
                      </a:r>
                    </a:p>
                  </a:txBody>
                  <a:tcPr/>
                </a:tc>
              </a:tr>
              <a:tr h="158060">
                <a:tc>
                  <a:txBody>
                    <a:bodyPr/>
                    <a:lstStyle/>
                    <a:p>
                      <a:pPr>
                        <a:defRPr sz="360"/>
                      </a:pPr>
                      <a:r>
                        <a:t>large</a:t>
                      </a:r>
                    </a:p>
                  </a:txBody>
                  <a:tcPr/>
                </a:tc>
                <a:tc>
                  <a:txBody>
                    <a:bodyPr/>
                    <a:lstStyle/>
                    <a:p>
                      <a:pPr>
                        <a:defRPr sz="360"/>
                      </a:pPr>
                      <a:r>
                        <a:t>4</a:t>
                      </a:r>
                    </a:p>
                  </a:txBody>
                  <a:tcPr/>
                </a:tc>
              </a:tr>
              <a:tr h="158072">
                <a:tc>
                  <a:txBody>
                    <a:bodyPr/>
                    <a:lstStyle/>
                    <a:p>
                      <a:pPr>
                        <a:defRPr sz="360"/>
                      </a:pPr>
                      <a:r>
                        <a:t>definitely</a:t>
                      </a:r>
                    </a:p>
                  </a:txBody>
                  <a:tcPr/>
                </a:tc>
                <a:tc>
                  <a:txBody>
                    <a:bodyPr/>
                    <a:lstStyle/>
                    <a:p>
                      <a:pPr>
                        <a:defRPr sz="360"/>
                      </a:pPr>
                      <a:r>
                        <a:t>4</a:t>
                      </a:r>
                    </a:p>
                  </a:txBody>
                  <a:tcPr/>
                </a:tc>
              </a:tr>
            </a:tbl>
          </a:graphicData>
        </a:graphic>
      </p:graphicFrame>
      <p:graphicFrame>
        <p:nvGraphicFramePr>
          <p:cNvPr id="217" name="Table 216"/>
          <p:cNvGraphicFramePr>
            <a:graphicFrameLocks noGrp="1"/>
          </p:cNvGraphicFramePr>
          <p:nvPr/>
        </p:nvGraphicFramePr>
        <p:xfrm>
          <a:off x="3392424" y="1271016"/>
          <a:ext cx="2551176" cy="3319272"/>
        </p:xfrm>
        <a:graphic>
          <a:graphicData uri="http://schemas.openxmlformats.org/drawingml/2006/table">
            <a:tbl>
              <a:tblPr firstRow="1" bandRow="1">
                <a:tableStyleId>{5C22544A-7EE6-4342-B048-85BDC9FD1C3A}</a:tableStyleId>
              </a:tblPr>
              <a:tblGrid>
                <a:gridCol w="1275588"/>
                <a:gridCol w="1275588"/>
              </a:tblGrid>
              <a:tr h="158060">
                <a:tc gridSpan="2">
                  <a:txBody>
                    <a:bodyPr/>
                    <a:lstStyle/>
                    <a:p>
                      <a:pPr>
                        <a:defRPr sz="360"/>
                      </a:pPr>
                      <a:r>
                        <a:t>BIGRAMS</a:t>
                      </a:r>
                    </a:p>
                  </a:txBody>
                  <a:tcPr/>
                </a:tc>
                <a:tc hMerge="1">
                  <a:txBody>
                    <a:bodyPr/>
                    <a:lstStyle/>
                    <a:p>
                      <a:pPr>
                        <a:defRPr sz="360"/>
                      </a:pPr>
                    </a:p>
                  </a:txBody>
                  <a:tcPr/>
                </a:tc>
              </a:tr>
              <a:tr h="158060">
                <a:tc>
                  <a:txBody>
                    <a:bodyPr/>
                    <a:lstStyle/>
                    <a:p>
                      <a:pPr>
                        <a:defRPr sz="360"/>
                      </a:pPr>
                      <a:r>
                        <a:t>true size</a:t>
                      </a:r>
                    </a:p>
                  </a:txBody>
                  <a:tcPr/>
                </a:tc>
                <a:tc>
                  <a:txBody>
                    <a:bodyPr/>
                    <a:lstStyle/>
                    <a:p>
                      <a:pPr>
                        <a:defRPr sz="360"/>
                      </a:pPr>
                      <a:r>
                        <a:t>4</a:t>
                      </a:r>
                    </a:p>
                  </a:txBody>
                  <a:tcPr/>
                </a:tc>
              </a:tr>
              <a:tr h="158060">
                <a:tc>
                  <a:txBody>
                    <a:bodyPr/>
                    <a:lstStyle/>
                    <a:p>
                      <a:pPr>
                        <a:defRPr sz="360"/>
                      </a:pPr>
                      <a:r>
                        <a:t>soft comfortable</a:t>
                      </a:r>
                    </a:p>
                  </a:txBody>
                  <a:tcPr/>
                </a:tc>
                <a:tc>
                  <a:txBody>
                    <a:bodyPr/>
                    <a:lstStyle/>
                    <a:p>
                      <a:pPr>
                        <a:defRPr sz="360"/>
                      </a:pPr>
                      <a:r>
                        <a:t>3</a:t>
                      </a:r>
                    </a:p>
                  </a:txBody>
                  <a:tcPr/>
                </a:tc>
              </a:tr>
              <a:tr h="158060">
                <a:tc>
                  <a:txBody>
                    <a:bodyPr/>
                    <a:lstStyle/>
                    <a:p>
                      <a:pPr>
                        <a:defRPr sz="360"/>
                      </a:pPr>
                      <a:r>
                        <a:t>large fit</a:t>
                      </a:r>
                    </a:p>
                  </a:txBody>
                  <a:tcPr/>
                </a:tc>
                <a:tc>
                  <a:txBody>
                    <a:bodyPr/>
                    <a:lstStyle/>
                    <a:p>
                      <a:pPr>
                        <a:defRPr sz="360"/>
                      </a:pPr>
                      <a:r>
                        <a:t>2</a:t>
                      </a:r>
                    </a:p>
                  </a:txBody>
                  <a:tcPr/>
                </a:tc>
              </a:tr>
              <a:tr h="158060">
                <a:tc>
                  <a:txBody>
                    <a:bodyPr/>
                    <a:lstStyle/>
                    <a:p>
                      <a:pPr>
                        <a:defRPr sz="360"/>
                      </a:pPr>
                      <a:r>
                        <a:t>fit great</a:t>
                      </a:r>
                    </a:p>
                  </a:txBody>
                  <a:tcPr/>
                </a:tc>
                <a:tc>
                  <a:txBody>
                    <a:bodyPr/>
                    <a:lstStyle/>
                    <a:p>
                      <a:pPr>
                        <a:defRPr sz="360"/>
                      </a:pPr>
                      <a:r>
                        <a:t>2</a:t>
                      </a:r>
                    </a:p>
                  </a:txBody>
                  <a:tcPr/>
                </a:tc>
              </a:tr>
              <a:tr h="158060">
                <a:tc>
                  <a:txBody>
                    <a:bodyPr/>
                    <a:lstStyle/>
                    <a:p>
                      <a:pPr>
                        <a:defRPr sz="360"/>
                      </a:pPr>
                      <a:r>
                        <a:t>shirt great</a:t>
                      </a:r>
                    </a:p>
                  </a:txBody>
                  <a:tcPr/>
                </a:tc>
                <a:tc>
                  <a:txBody>
                    <a:bodyPr/>
                    <a:lstStyle/>
                    <a:p>
                      <a:pPr>
                        <a:defRPr sz="360"/>
                      </a:pPr>
                      <a:r>
                        <a:t>2</a:t>
                      </a:r>
                    </a:p>
                  </a:txBody>
                  <a:tcPr/>
                </a:tc>
              </a:tr>
              <a:tr h="158060">
                <a:tc>
                  <a:txBody>
                    <a:bodyPr/>
                    <a:lstStyle/>
                    <a:p>
                      <a:pPr>
                        <a:defRPr sz="360"/>
                      </a:pPr>
                      <a:r>
                        <a:t>like much</a:t>
                      </a:r>
                    </a:p>
                  </a:txBody>
                  <a:tcPr/>
                </a:tc>
                <a:tc>
                  <a:txBody>
                    <a:bodyPr/>
                    <a:lstStyle/>
                    <a:p>
                      <a:pPr>
                        <a:defRPr sz="360"/>
                      </a:pPr>
                      <a:r>
                        <a:t>2</a:t>
                      </a:r>
                    </a:p>
                  </a:txBody>
                  <a:tcPr/>
                </a:tc>
              </a:tr>
              <a:tr h="158060">
                <a:tc>
                  <a:txBody>
                    <a:bodyPr/>
                    <a:lstStyle/>
                    <a:p>
                      <a:pPr>
                        <a:defRPr sz="360"/>
                      </a:pPr>
                      <a:r>
                        <a:t>cotton blend</a:t>
                      </a:r>
                    </a:p>
                  </a:txBody>
                  <a:tcPr/>
                </a:tc>
                <a:tc>
                  <a:txBody>
                    <a:bodyPr/>
                    <a:lstStyle/>
                    <a:p>
                      <a:pPr>
                        <a:defRPr sz="360"/>
                      </a:pPr>
                      <a:r>
                        <a:t>2</a:t>
                      </a:r>
                    </a:p>
                  </a:txBody>
                  <a:tcPr/>
                </a:tc>
              </a:tr>
              <a:tr h="158060">
                <a:tc>
                  <a:txBody>
                    <a:bodyPr/>
                    <a:lstStyle/>
                    <a:p>
                      <a:pPr>
                        <a:defRPr sz="360"/>
                      </a:pPr>
                      <a:r>
                        <a:t>like thin</a:t>
                      </a:r>
                    </a:p>
                  </a:txBody>
                  <a:tcPr/>
                </a:tc>
                <a:tc>
                  <a:txBody>
                    <a:bodyPr/>
                    <a:lstStyle/>
                    <a:p>
                      <a:pPr>
                        <a:defRPr sz="360"/>
                      </a:pPr>
                      <a:r>
                        <a:t>2</a:t>
                      </a:r>
                    </a:p>
                  </a:txBody>
                  <a:tcPr/>
                </a:tc>
              </a:tr>
              <a:tr h="158060">
                <a:tc>
                  <a:txBody>
                    <a:bodyPr/>
                    <a:lstStyle/>
                    <a:p>
                      <a:pPr>
                        <a:defRPr sz="360"/>
                      </a:pPr>
                      <a:r>
                        <a:t>thin shirt</a:t>
                      </a:r>
                    </a:p>
                  </a:txBody>
                  <a:tcPr/>
                </a:tc>
                <a:tc>
                  <a:txBody>
                    <a:bodyPr/>
                    <a:lstStyle/>
                    <a:p>
                      <a:pPr>
                        <a:defRPr sz="360"/>
                      </a:pPr>
                      <a:r>
                        <a:t>2</a:t>
                      </a:r>
                    </a:p>
                  </a:txBody>
                  <a:tcPr/>
                </a:tc>
              </a:tr>
              <a:tr h="158060">
                <a:tc>
                  <a:txBody>
                    <a:bodyPr/>
                    <a:lstStyle/>
                    <a:p>
                      <a:pPr>
                        <a:defRPr sz="360"/>
                      </a:pPr>
                      <a:r>
                        <a:t>summer time</a:t>
                      </a:r>
                    </a:p>
                  </a:txBody>
                  <a:tcPr/>
                </a:tc>
                <a:tc>
                  <a:txBody>
                    <a:bodyPr/>
                    <a:lstStyle/>
                    <a:p>
                      <a:pPr>
                        <a:defRPr sz="360"/>
                      </a:pPr>
                      <a:r>
                        <a:t>2</a:t>
                      </a:r>
                    </a:p>
                  </a:txBody>
                  <a:tcPr/>
                </a:tc>
              </a:tr>
              <a:tr h="158060">
                <a:tc>
                  <a:txBody>
                    <a:bodyPr/>
                    <a:lstStyle/>
                    <a:p>
                      <a:pPr>
                        <a:defRPr sz="360"/>
                      </a:pPr>
                      <a:r>
                        <a:t>love feel</a:t>
                      </a:r>
                    </a:p>
                  </a:txBody>
                  <a:tcPr/>
                </a:tc>
                <a:tc>
                  <a:txBody>
                    <a:bodyPr/>
                    <a:lstStyle/>
                    <a:p>
                      <a:pPr>
                        <a:defRPr sz="360"/>
                      </a:pPr>
                      <a:r>
                        <a:t>2</a:t>
                      </a:r>
                    </a:p>
                  </a:txBody>
                  <a:tcPr/>
                </a:tc>
              </a:tr>
              <a:tr h="158060">
                <a:tc>
                  <a:txBody>
                    <a:bodyPr/>
                    <a:lstStyle/>
                    <a:p>
                      <a:pPr>
                        <a:defRPr sz="360"/>
                      </a:pPr>
                      <a:r>
                        <a:t>love wearing</a:t>
                      </a:r>
                    </a:p>
                  </a:txBody>
                  <a:tcPr/>
                </a:tc>
                <a:tc>
                  <a:txBody>
                    <a:bodyPr/>
                    <a:lstStyle/>
                    <a:p>
                      <a:pPr>
                        <a:defRPr sz="360"/>
                      </a:pPr>
                      <a:r>
                        <a:t>2</a:t>
                      </a:r>
                    </a:p>
                  </a:txBody>
                  <a:tcPr/>
                </a:tc>
              </a:tr>
              <a:tr h="158060">
                <a:tc>
                  <a:txBody>
                    <a:bodyPr/>
                    <a:lstStyle/>
                    <a:p>
                      <a:pPr>
                        <a:defRPr sz="360"/>
                      </a:pPr>
                      <a:r>
                        <a:t>great fit</a:t>
                      </a:r>
                    </a:p>
                  </a:txBody>
                  <a:tcPr/>
                </a:tc>
                <a:tc>
                  <a:txBody>
                    <a:bodyPr/>
                    <a:lstStyle/>
                    <a:p>
                      <a:pPr>
                        <a:defRPr sz="360"/>
                      </a:pPr>
                      <a:r>
                        <a:t>2</a:t>
                      </a:r>
                    </a:p>
                  </a:txBody>
                  <a:tcPr/>
                </a:tc>
              </a:tr>
              <a:tr h="158060">
                <a:tc>
                  <a:txBody>
                    <a:bodyPr/>
                    <a:lstStyle/>
                    <a:p>
                      <a:pPr>
                        <a:defRPr sz="360"/>
                      </a:pPr>
                      <a:r>
                        <a:t>long enough</a:t>
                      </a:r>
                    </a:p>
                  </a:txBody>
                  <a:tcPr/>
                </a:tc>
                <a:tc>
                  <a:txBody>
                    <a:bodyPr/>
                    <a:lstStyle/>
                    <a:p>
                      <a:pPr>
                        <a:defRPr sz="360"/>
                      </a:pPr>
                      <a:r>
                        <a:t>2</a:t>
                      </a:r>
                    </a:p>
                  </a:txBody>
                  <a:tcPr/>
                </a:tc>
              </a:tr>
              <a:tr h="158060">
                <a:tc>
                  <a:txBody>
                    <a:bodyPr/>
                    <a:lstStyle/>
                    <a:p>
                      <a:pPr>
                        <a:defRPr sz="360"/>
                      </a:pPr>
                      <a:r>
                        <a:t>wont shrink</a:t>
                      </a:r>
                    </a:p>
                  </a:txBody>
                  <a:tcPr/>
                </a:tc>
                <a:tc>
                  <a:txBody>
                    <a:bodyPr/>
                    <a:lstStyle/>
                    <a:p>
                      <a:pPr>
                        <a:defRPr sz="360"/>
                      </a:pPr>
                      <a:r>
                        <a:t>2</a:t>
                      </a:r>
                    </a:p>
                  </a:txBody>
                  <a:tcPr/>
                </a:tc>
              </a:tr>
              <a:tr h="158060">
                <a:tc>
                  <a:txBody>
                    <a:bodyPr/>
                    <a:lstStyle/>
                    <a:p>
                      <a:pPr>
                        <a:defRPr sz="360"/>
                      </a:pPr>
                      <a:r>
                        <a:t>like cotton</a:t>
                      </a:r>
                    </a:p>
                  </a:txBody>
                  <a:tcPr/>
                </a:tc>
                <a:tc>
                  <a:txBody>
                    <a:bodyPr/>
                    <a:lstStyle/>
                    <a:p>
                      <a:pPr>
                        <a:defRPr sz="360"/>
                      </a:pPr>
                      <a:r>
                        <a:t>2</a:t>
                      </a:r>
                    </a:p>
                  </a:txBody>
                  <a:tcPr/>
                </a:tc>
              </a:tr>
              <a:tr h="158060">
                <a:tc>
                  <a:txBody>
                    <a:bodyPr/>
                    <a:lstStyle/>
                    <a:p>
                      <a:pPr>
                        <a:defRPr sz="360"/>
                      </a:pPr>
                      <a:r>
                        <a:t>different color</a:t>
                      </a:r>
                    </a:p>
                  </a:txBody>
                  <a:tcPr/>
                </a:tc>
                <a:tc>
                  <a:txBody>
                    <a:bodyPr/>
                    <a:lstStyle/>
                    <a:p>
                      <a:pPr>
                        <a:defRPr sz="360"/>
                      </a:pPr>
                      <a:r>
                        <a:t>2</a:t>
                      </a:r>
                    </a:p>
                  </a:txBody>
                  <a:tcPr/>
                </a:tc>
              </a:tr>
              <a:tr h="158060">
                <a:tc>
                  <a:txBody>
                    <a:bodyPr/>
                    <a:lstStyle/>
                    <a:p>
                      <a:pPr>
                        <a:defRPr sz="360"/>
                      </a:pPr>
                      <a:r>
                        <a:t>shrink get</a:t>
                      </a:r>
                    </a:p>
                  </a:txBody>
                  <a:tcPr/>
                </a:tc>
                <a:tc>
                  <a:txBody>
                    <a:bodyPr/>
                    <a:lstStyle/>
                    <a:p>
                      <a:pPr>
                        <a:defRPr sz="360"/>
                      </a:pPr>
                      <a:r>
                        <a:t>2</a:t>
                      </a:r>
                    </a:p>
                  </a:txBody>
                  <a:tcPr/>
                </a:tc>
              </a:tr>
              <a:tr h="158060">
                <a:tc>
                  <a:txBody>
                    <a:bodyPr/>
                    <a:lstStyle/>
                    <a:p>
                      <a:pPr>
                        <a:defRPr sz="360"/>
                      </a:pPr>
                      <a:r>
                        <a:t>fit well</a:t>
                      </a:r>
                    </a:p>
                  </a:txBody>
                  <a:tcPr/>
                </a:tc>
                <a:tc>
                  <a:txBody>
                    <a:bodyPr/>
                    <a:lstStyle/>
                    <a:p>
                      <a:pPr>
                        <a:defRPr sz="360"/>
                      </a:pPr>
                      <a:r>
                        <a:t>2</a:t>
                      </a:r>
                    </a:p>
                  </a:txBody>
                  <a:tcPr/>
                </a:tc>
              </a:tr>
              <a:tr h="158072">
                <a:tc>
                  <a:txBody>
                    <a:bodyPr/>
                    <a:lstStyle/>
                    <a:p>
                      <a:pPr>
                        <a:defRPr sz="360"/>
                      </a:pPr>
                      <a:r>
                        <a:t>pretty good</a:t>
                      </a:r>
                    </a:p>
                  </a:txBody>
                  <a:tcPr/>
                </a:tc>
                <a:tc>
                  <a:txBody>
                    <a:bodyPr/>
                    <a:lstStyle/>
                    <a:p>
                      <a:pPr>
                        <a:defRPr sz="360"/>
                      </a:pPr>
                      <a:r>
                        <a:t>1</a:t>
                      </a:r>
                    </a:p>
                  </a:txBody>
                  <a:tcPr/>
                </a:tc>
              </a:tr>
            </a:tbl>
          </a:graphicData>
        </a:graphic>
      </p:graphicFrame>
      <p:graphicFrame>
        <p:nvGraphicFramePr>
          <p:cNvPr id="218" name="Table 217"/>
          <p:cNvGraphicFramePr>
            <a:graphicFrameLocks noGrp="1"/>
          </p:cNvGraphicFramePr>
          <p:nvPr/>
        </p:nvGraphicFramePr>
        <p:xfrm>
          <a:off x="5952744" y="1271016"/>
          <a:ext cx="2551176" cy="3319272"/>
        </p:xfrm>
        <a:graphic>
          <a:graphicData uri="http://schemas.openxmlformats.org/drawingml/2006/table">
            <a:tbl>
              <a:tblPr firstRow="1" bandRow="1">
                <a:tableStyleId>{5C22544A-7EE6-4342-B048-85BDC9FD1C3A}</a:tableStyleId>
              </a:tblPr>
              <a:tblGrid>
                <a:gridCol w="1275588"/>
                <a:gridCol w="1275588"/>
              </a:tblGrid>
              <a:tr h="158060">
                <a:tc gridSpan="2">
                  <a:txBody>
                    <a:bodyPr/>
                    <a:lstStyle/>
                    <a:p>
                      <a:pPr>
                        <a:defRPr sz="360"/>
                      </a:pPr>
                      <a:r>
                        <a:t>TRIGRAMS</a:t>
                      </a:r>
                    </a:p>
                  </a:txBody>
                  <a:tcPr/>
                </a:tc>
                <a:tc hMerge="1">
                  <a:txBody>
                    <a:bodyPr/>
                    <a:lstStyle/>
                    <a:p>
                      <a:pPr>
                        <a:defRPr sz="360"/>
                      </a:pPr>
                    </a:p>
                  </a:txBody>
                  <a:tcPr/>
                </a:tc>
              </a:tr>
              <a:tr h="158060">
                <a:tc>
                  <a:txBody>
                    <a:bodyPr/>
                    <a:lstStyle/>
                    <a:p>
                      <a:pPr>
                        <a:defRPr sz="360"/>
                      </a:pPr>
                      <a:r>
                        <a:t>like thin shirt</a:t>
                      </a:r>
                    </a:p>
                  </a:txBody>
                  <a:tcPr/>
                </a:tc>
                <a:tc>
                  <a:txBody>
                    <a:bodyPr/>
                    <a:lstStyle/>
                    <a:p>
                      <a:pPr>
                        <a:defRPr sz="360"/>
                      </a:pPr>
                      <a:r>
                        <a:t>2</a:t>
                      </a:r>
                    </a:p>
                  </a:txBody>
                  <a:tcPr/>
                </a:tc>
              </a:tr>
              <a:tr h="158060">
                <a:tc>
                  <a:txBody>
                    <a:bodyPr/>
                    <a:lstStyle/>
                    <a:p>
                      <a:pPr>
                        <a:defRPr sz="360"/>
                      </a:pPr>
                      <a:r>
                        <a:t>pretty good quality</a:t>
                      </a:r>
                    </a:p>
                  </a:txBody>
                  <a:tcPr/>
                </a:tc>
                <a:tc>
                  <a:txBody>
                    <a:bodyPr/>
                    <a:lstStyle/>
                    <a:p>
                      <a:pPr>
                        <a:defRPr sz="360"/>
                      </a:pPr>
                      <a:r>
                        <a:t>1</a:t>
                      </a:r>
                    </a:p>
                  </a:txBody>
                  <a:tcPr/>
                </a:tc>
              </a:tr>
              <a:tr h="158060">
                <a:tc>
                  <a:txBody>
                    <a:bodyPr/>
                    <a:lstStyle/>
                    <a:p>
                      <a:pPr>
                        <a:defRPr sz="360"/>
                      </a:pPr>
                      <a:r>
                        <a:t>good quality soft</a:t>
                      </a:r>
                    </a:p>
                  </a:txBody>
                  <a:tcPr/>
                </a:tc>
                <a:tc>
                  <a:txBody>
                    <a:bodyPr/>
                    <a:lstStyle/>
                    <a:p>
                      <a:pPr>
                        <a:defRPr sz="360"/>
                      </a:pPr>
                      <a:r>
                        <a:t>1</a:t>
                      </a:r>
                    </a:p>
                  </a:txBody>
                  <a:tcPr/>
                </a:tc>
              </a:tr>
              <a:tr h="158060">
                <a:tc>
                  <a:txBody>
                    <a:bodyPr/>
                    <a:lstStyle/>
                    <a:p>
                      <a:pPr>
                        <a:defRPr sz="360"/>
                      </a:pPr>
                      <a:r>
                        <a:t>quality soft shrinkage</a:t>
                      </a:r>
                    </a:p>
                  </a:txBody>
                  <a:tcPr/>
                </a:tc>
                <a:tc>
                  <a:txBody>
                    <a:bodyPr/>
                    <a:lstStyle/>
                    <a:p>
                      <a:pPr>
                        <a:defRPr sz="360"/>
                      </a:pPr>
                      <a:r>
                        <a:t>1</a:t>
                      </a:r>
                    </a:p>
                  </a:txBody>
                  <a:tcPr/>
                </a:tc>
              </a:tr>
              <a:tr h="158060">
                <a:tc>
                  <a:txBody>
                    <a:bodyPr/>
                    <a:lstStyle/>
                    <a:p>
                      <a:pPr>
                        <a:defRPr sz="360"/>
                      </a:pPr>
                      <a:r>
                        <a:t>soft shrinkage washing</a:t>
                      </a:r>
                    </a:p>
                  </a:txBody>
                  <a:tcPr/>
                </a:tc>
                <a:tc>
                  <a:txBody>
                    <a:bodyPr/>
                    <a:lstStyle/>
                    <a:p>
                      <a:pPr>
                        <a:defRPr sz="360"/>
                      </a:pPr>
                      <a:r>
                        <a:t>1</a:t>
                      </a:r>
                    </a:p>
                  </a:txBody>
                  <a:tcPr/>
                </a:tc>
              </a:tr>
              <a:tr h="158060">
                <a:tc>
                  <a:txBody>
                    <a:bodyPr/>
                    <a:lstStyle/>
                    <a:p>
                      <a:pPr>
                        <a:defRPr sz="360"/>
                      </a:pPr>
                      <a:r>
                        <a:t>shrinkage washing drying</a:t>
                      </a:r>
                    </a:p>
                  </a:txBody>
                  <a:tcPr/>
                </a:tc>
                <a:tc>
                  <a:txBody>
                    <a:bodyPr/>
                    <a:lstStyle/>
                    <a:p>
                      <a:pPr>
                        <a:defRPr sz="360"/>
                      </a:pPr>
                      <a:r>
                        <a:t>1</a:t>
                      </a:r>
                    </a:p>
                  </a:txBody>
                  <a:tcPr/>
                </a:tc>
              </a:tr>
              <a:tr h="158060">
                <a:tc>
                  <a:txBody>
                    <a:bodyPr/>
                    <a:lstStyle/>
                    <a:p>
                      <a:pPr>
                        <a:defRPr sz="360"/>
                      </a:pPr>
                      <a:r>
                        <a:t>washing drying large</a:t>
                      </a:r>
                    </a:p>
                  </a:txBody>
                  <a:tcPr/>
                </a:tc>
                <a:tc>
                  <a:txBody>
                    <a:bodyPr/>
                    <a:lstStyle/>
                    <a:p>
                      <a:pPr>
                        <a:defRPr sz="360"/>
                      </a:pPr>
                      <a:r>
                        <a:t>1</a:t>
                      </a:r>
                    </a:p>
                  </a:txBody>
                  <a:tcPr/>
                </a:tc>
              </a:tr>
              <a:tr h="158060">
                <a:tc>
                  <a:txBody>
                    <a:bodyPr/>
                    <a:lstStyle/>
                    <a:p>
                      <a:pPr>
                        <a:defRPr sz="360"/>
                      </a:pPr>
                      <a:r>
                        <a:t>drying large fit</a:t>
                      </a:r>
                    </a:p>
                  </a:txBody>
                  <a:tcPr/>
                </a:tc>
                <a:tc>
                  <a:txBody>
                    <a:bodyPr/>
                    <a:lstStyle/>
                    <a:p>
                      <a:pPr>
                        <a:defRPr sz="360"/>
                      </a:pPr>
                      <a:r>
                        <a:t>1</a:t>
                      </a:r>
                    </a:p>
                  </a:txBody>
                  <a:tcPr/>
                </a:tc>
              </a:tr>
              <a:tr h="158060">
                <a:tc>
                  <a:txBody>
                    <a:bodyPr/>
                    <a:lstStyle/>
                    <a:p>
                      <a:pPr>
                        <a:defRPr sz="360"/>
                      </a:pPr>
                      <a:r>
                        <a:t>large fit im</a:t>
                      </a:r>
                    </a:p>
                  </a:txBody>
                  <a:tcPr/>
                </a:tc>
                <a:tc>
                  <a:txBody>
                    <a:bodyPr/>
                    <a:lstStyle/>
                    <a:p>
                      <a:pPr>
                        <a:defRPr sz="360"/>
                      </a:pPr>
                      <a:r>
                        <a:t>1</a:t>
                      </a:r>
                    </a:p>
                  </a:txBody>
                  <a:tcPr/>
                </a:tc>
              </a:tr>
              <a:tr h="158060">
                <a:tc>
                  <a:txBody>
                    <a:bodyPr/>
                    <a:lstStyle/>
                    <a:p>
                      <a:pPr>
                        <a:defRPr sz="360"/>
                      </a:pPr>
                      <a:r>
                        <a:t>fit im lb</a:t>
                      </a:r>
                    </a:p>
                  </a:txBody>
                  <a:tcPr/>
                </a:tc>
                <a:tc>
                  <a:txBody>
                    <a:bodyPr/>
                    <a:lstStyle/>
                    <a:p>
                      <a:pPr>
                        <a:defRPr sz="360"/>
                      </a:pPr>
                      <a:r>
                        <a:t>1</a:t>
                      </a:r>
                    </a:p>
                  </a:txBody>
                  <a:tcPr/>
                </a:tc>
              </a:tr>
              <a:tr h="158060">
                <a:tc>
                  <a:txBody>
                    <a:bodyPr/>
                    <a:lstStyle/>
                    <a:p>
                      <a:pPr>
                        <a:defRPr sz="360"/>
                      </a:pPr>
                      <a:r>
                        <a:t>im lb im</a:t>
                      </a:r>
                    </a:p>
                  </a:txBody>
                  <a:tcPr/>
                </a:tc>
                <a:tc>
                  <a:txBody>
                    <a:bodyPr/>
                    <a:lstStyle/>
                    <a:p>
                      <a:pPr>
                        <a:defRPr sz="360"/>
                      </a:pPr>
                      <a:r>
                        <a:t>1</a:t>
                      </a:r>
                    </a:p>
                  </a:txBody>
                  <a:tcPr/>
                </a:tc>
              </a:tr>
              <a:tr h="158060">
                <a:tc>
                  <a:txBody>
                    <a:bodyPr/>
                    <a:lstStyle/>
                    <a:p>
                      <a:pPr>
                        <a:defRPr sz="360"/>
                      </a:pPr>
                      <a:r>
                        <a:t>lb im happy</a:t>
                      </a:r>
                    </a:p>
                  </a:txBody>
                  <a:tcPr/>
                </a:tc>
                <a:tc>
                  <a:txBody>
                    <a:bodyPr/>
                    <a:lstStyle/>
                    <a:p>
                      <a:pPr>
                        <a:defRPr sz="360"/>
                      </a:pPr>
                      <a:r>
                        <a:t>1</a:t>
                      </a:r>
                    </a:p>
                  </a:txBody>
                  <a:tcPr/>
                </a:tc>
              </a:tr>
              <a:tr h="158060">
                <a:tc>
                  <a:txBody>
                    <a:bodyPr/>
                    <a:lstStyle/>
                    <a:p>
                      <a:pPr>
                        <a:defRPr sz="360"/>
                      </a:pPr>
                      <a:r>
                        <a:t>im happy shirt</a:t>
                      </a:r>
                    </a:p>
                  </a:txBody>
                  <a:tcPr/>
                </a:tc>
                <a:tc>
                  <a:txBody>
                    <a:bodyPr/>
                    <a:lstStyle/>
                    <a:p>
                      <a:pPr>
                        <a:defRPr sz="360"/>
                      </a:pPr>
                      <a:r>
                        <a:t>1</a:t>
                      </a:r>
                    </a:p>
                  </a:txBody>
                  <a:tcPr/>
                </a:tc>
              </a:tr>
              <a:tr h="158060">
                <a:tc>
                  <a:txBody>
                    <a:bodyPr/>
                    <a:lstStyle/>
                    <a:p>
                      <a:pPr>
                        <a:defRPr sz="360"/>
                      </a:pPr>
                      <a:r>
                        <a:t>happy shirt fit</a:t>
                      </a:r>
                    </a:p>
                  </a:txBody>
                  <a:tcPr/>
                </a:tc>
                <a:tc>
                  <a:txBody>
                    <a:bodyPr/>
                    <a:lstStyle/>
                    <a:p>
                      <a:pPr>
                        <a:defRPr sz="360"/>
                      </a:pPr>
                      <a:r>
                        <a:t>1</a:t>
                      </a:r>
                    </a:p>
                  </a:txBody>
                  <a:tcPr/>
                </a:tc>
              </a:tr>
              <a:tr h="158060">
                <a:tc>
                  <a:txBody>
                    <a:bodyPr/>
                    <a:lstStyle/>
                    <a:p>
                      <a:pPr>
                        <a:defRPr sz="360"/>
                      </a:pPr>
                      <a:r>
                        <a:t>shirt fit great</a:t>
                      </a:r>
                    </a:p>
                  </a:txBody>
                  <a:tcPr/>
                </a:tc>
                <a:tc>
                  <a:txBody>
                    <a:bodyPr/>
                    <a:lstStyle/>
                    <a:p>
                      <a:pPr>
                        <a:defRPr sz="360"/>
                      </a:pPr>
                      <a:r>
                        <a:t>1</a:t>
                      </a:r>
                    </a:p>
                  </a:txBody>
                  <a:tcPr/>
                </a:tc>
              </a:tr>
              <a:tr h="158060">
                <a:tc>
                  <a:txBody>
                    <a:bodyPr/>
                    <a:lstStyle/>
                    <a:p>
                      <a:pPr>
                        <a:defRPr sz="360"/>
                      </a:pPr>
                      <a:r>
                        <a:t>fit great im</a:t>
                      </a:r>
                    </a:p>
                  </a:txBody>
                  <a:tcPr/>
                </a:tc>
                <a:tc>
                  <a:txBody>
                    <a:bodyPr/>
                    <a:lstStyle/>
                    <a:p>
                      <a:pPr>
                        <a:defRPr sz="360"/>
                      </a:pPr>
                      <a:r>
                        <a:t>1</a:t>
                      </a:r>
                    </a:p>
                  </a:txBody>
                  <a:tcPr/>
                </a:tc>
              </a:tr>
              <a:tr h="158060">
                <a:tc>
                  <a:txBody>
                    <a:bodyPr/>
                    <a:lstStyle/>
                    <a:p>
                      <a:pPr>
                        <a:defRPr sz="360"/>
                      </a:pPr>
                      <a:r>
                        <a:t>great im athletic</a:t>
                      </a:r>
                    </a:p>
                  </a:txBody>
                  <a:tcPr/>
                </a:tc>
                <a:tc>
                  <a:txBody>
                    <a:bodyPr/>
                    <a:lstStyle/>
                    <a:p>
                      <a:pPr>
                        <a:defRPr sz="360"/>
                      </a:pPr>
                      <a:r>
                        <a:t>1</a:t>
                      </a:r>
                    </a:p>
                  </a:txBody>
                  <a:tcPr/>
                </a:tc>
              </a:tr>
              <a:tr h="158060">
                <a:tc>
                  <a:txBody>
                    <a:bodyPr/>
                    <a:lstStyle/>
                    <a:p>
                      <a:pPr>
                        <a:defRPr sz="360"/>
                      </a:pPr>
                      <a:r>
                        <a:t>im athletic build</a:t>
                      </a:r>
                    </a:p>
                  </a:txBody>
                  <a:tcPr/>
                </a:tc>
                <a:tc>
                  <a:txBody>
                    <a:bodyPr/>
                    <a:lstStyle/>
                    <a:p>
                      <a:pPr>
                        <a:defRPr sz="360"/>
                      </a:pPr>
                      <a:r>
                        <a:t>1</a:t>
                      </a:r>
                    </a:p>
                  </a:txBody>
                  <a:tcPr/>
                </a:tc>
              </a:tr>
              <a:tr h="158060">
                <a:tc>
                  <a:txBody>
                    <a:bodyPr/>
                    <a:lstStyle/>
                    <a:p>
                      <a:pPr>
                        <a:defRPr sz="360"/>
                      </a:pPr>
                      <a:r>
                        <a:t>athletic build comparing</a:t>
                      </a:r>
                    </a:p>
                  </a:txBody>
                  <a:tcPr/>
                </a:tc>
                <a:tc>
                  <a:txBody>
                    <a:bodyPr/>
                    <a:lstStyle/>
                    <a:p>
                      <a:pPr>
                        <a:defRPr sz="360"/>
                      </a:pPr>
                      <a:r>
                        <a:t>1</a:t>
                      </a:r>
                    </a:p>
                  </a:txBody>
                  <a:tcPr/>
                </a:tc>
              </a:tr>
              <a:tr h="158072">
                <a:tc>
                  <a:txBody>
                    <a:bodyPr/>
                    <a:lstStyle/>
                    <a:p>
                      <a:pPr>
                        <a:defRPr sz="360"/>
                      </a:pPr>
                      <a:r>
                        <a:t>build comparing expensive</a:t>
                      </a:r>
                    </a:p>
                  </a:txBody>
                  <a:tcPr/>
                </a:tc>
                <a:tc>
                  <a:txBody>
                    <a:bodyPr/>
                    <a:lstStyle/>
                    <a:p>
                      <a:pPr>
                        <a:defRPr sz="360"/>
                      </a:pPr>
                      <a:r>
                        <a:t>1</a:t>
                      </a:r>
                    </a:p>
                  </a:txBody>
                  <a:tcP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9"/>
        <p:cNvGrpSpPr/>
        <p:nvPr/>
      </p:nvGrpSpPr>
      <p:grpSpPr>
        <a:xfrm>
          <a:off x="0" y="0"/>
          <a:ext cx="0" cy="0"/>
          <a:chOff x="0" y="0"/>
          <a:chExt cx="0" cy="0"/>
        </a:xfrm>
      </p:grpSpPr>
      <p:sp>
        <p:nvSpPr>
          <p:cNvPr id="220" name="Google Shape;220;p23"/>
          <p:cNvSpPr txBox="1"/>
          <p:nvPr/>
        </p:nvSpPr>
        <p:spPr>
          <a:xfrm>
            <a:off x="-759625" y="450650"/>
            <a:ext cx="80385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1100" b="1" i="1">
              <a:solidFill>
                <a:srgbClr val="F1F1E9"/>
              </a:solidFill>
              <a:latin typeface="Ubuntu"/>
              <a:ea typeface="Ubuntu"/>
              <a:cs typeface="Ubuntu"/>
              <a:sym typeface="Ubuntu"/>
            </a:endParaRPr>
          </a:p>
        </p:txBody>
      </p:sp>
      <p:sp>
        <p:nvSpPr>
          <p:cNvPr id="221" name="Google Shape;221;p23"/>
          <p:cNvSpPr/>
          <p:nvPr/>
        </p:nvSpPr>
        <p:spPr>
          <a:xfrm>
            <a:off x="-8975" y="0"/>
            <a:ext cx="338400" cy="5143500"/>
          </a:xfrm>
          <a:prstGeom prst="rect">
            <a:avLst/>
          </a:prstGeom>
          <a:solidFill>
            <a:srgbClr val="F1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3"/>
          <p:cNvSpPr txBox="1"/>
          <p:nvPr/>
        </p:nvSpPr>
        <p:spPr>
          <a:xfrm rot="-5400000">
            <a:off x="-1077125" y="36090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1A3939"/>
                </a:solidFill>
                <a:latin typeface="Ubuntu"/>
                <a:ea typeface="Ubuntu"/>
                <a:cs typeface="Ubuntu"/>
                <a:sym typeface="Ubuntu"/>
              </a:rPr>
              <a:t>Suggested Image list</a:t>
            </a:r>
            <a:endParaRPr sz="400" b="1">
              <a:solidFill>
                <a:srgbClr val="1A3939"/>
              </a:solidFill>
              <a:latin typeface="Ubuntu"/>
              <a:ea typeface="Ubuntu"/>
              <a:cs typeface="Ubuntu"/>
              <a:sym typeface="Ubuntu"/>
            </a:endParaRPr>
          </a:p>
        </p:txBody>
      </p:sp>
      <p:sp>
        <p:nvSpPr>
          <p:cNvPr id="223" name="Google Shape;223;p23"/>
          <p:cNvSpPr txBox="1"/>
          <p:nvPr/>
        </p:nvSpPr>
        <p:spPr>
          <a:xfrm>
            <a:off x="1058000" y="235100"/>
            <a:ext cx="7693500" cy="785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3900" b="1">
                <a:solidFill>
                  <a:srgbClr val="F1F1E9"/>
                </a:solidFill>
                <a:latin typeface="Ubuntu"/>
                <a:ea typeface="Ubuntu"/>
                <a:cs typeface="Ubuntu"/>
                <a:sym typeface="Ubuntu"/>
              </a:rPr>
              <a:t>Insights</a:t>
            </a:r>
            <a:endParaRPr sz="2400">
              <a:solidFill>
                <a:srgbClr val="F1F1E9"/>
              </a:solidFill>
              <a:latin typeface="Poppins Light"/>
              <a:ea typeface="Poppins Light"/>
              <a:cs typeface="Poppins Light"/>
              <a:sym typeface="Poppins Light"/>
            </a:endParaRPr>
          </a:p>
        </p:txBody>
      </p:sp>
      <p:pic>
        <p:nvPicPr>
          <p:cNvPr id="224" name="Google Shape;224;p23"/>
          <p:cNvPicPr preferRelativeResize="0"/>
          <p:nvPr/>
        </p:nvPicPr>
        <p:blipFill>
          <a:blip r:embed="rId4">
            <a:alphaModFix/>
          </a:blip>
          <a:stretch>
            <a:fillRect/>
          </a:stretch>
        </p:blipFill>
        <p:spPr>
          <a:xfrm>
            <a:off x="1446573" y="1110548"/>
            <a:ext cx="252600" cy="252600"/>
          </a:xfrm>
          <a:prstGeom prst="rect">
            <a:avLst/>
          </a:prstGeom>
          <a:noFill/>
          <a:ln>
            <a:noFill/>
          </a:ln>
        </p:spPr>
      </p:pic>
      <p:sp>
        <p:nvSpPr>
          <p:cNvPr id="225" name="Google Shape;225;p23"/>
          <p:cNvSpPr/>
          <p:nvPr/>
        </p:nvSpPr>
        <p:spPr>
          <a:xfrm>
            <a:off x="343300" y="0"/>
            <a:ext cx="338400" cy="5143500"/>
          </a:xfrm>
          <a:prstGeom prst="rect">
            <a:avLst/>
          </a:prstGeom>
          <a:solidFill>
            <a:srgbClr val="F1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3"/>
          <p:cNvSpPr txBox="1"/>
          <p:nvPr/>
        </p:nvSpPr>
        <p:spPr>
          <a:xfrm rot="-5400000">
            <a:off x="-707825" y="36781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1A3939"/>
                </a:solidFill>
                <a:latin typeface="Ubuntu"/>
                <a:ea typeface="Ubuntu"/>
                <a:cs typeface="Ubuntu"/>
                <a:sym typeface="Ubuntu"/>
              </a:rPr>
              <a:t>Insights</a:t>
            </a:r>
            <a:endParaRPr sz="400" b="1">
              <a:solidFill>
                <a:srgbClr val="1A3939"/>
              </a:solidFill>
              <a:latin typeface="Ubuntu"/>
              <a:ea typeface="Ubuntu"/>
              <a:cs typeface="Ubuntu"/>
              <a:sym typeface="Ubuntu"/>
            </a:endParaRPr>
          </a:p>
        </p:txBody>
      </p:sp>
      <p:sp>
        <p:nvSpPr>
          <p:cNvPr id="227" name="Google Shape;227;p23"/>
          <p:cNvSpPr txBox="1"/>
          <p:nvPr/>
        </p:nvSpPr>
        <p:spPr>
          <a:xfrm>
            <a:off x="1709081" y="985550"/>
            <a:ext cx="6410100" cy="2114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900" b="1">
                <a:solidFill>
                  <a:srgbClr val="F1F1E9"/>
                </a:solidFill>
                <a:latin typeface="Ubuntu"/>
                <a:ea typeface="Ubuntu"/>
                <a:cs typeface="Ubuntu"/>
                <a:sym typeface="Ubuntu"/>
              </a:rPr>
              <a:t>Reviews Insights</a:t>
            </a:r>
            <a:endParaRPr sz="1900" b="1">
              <a:solidFill>
                <a:srgbClr val="F1F1E9"/>
              </a:solidFill>
              <a:latin typeface="Ubuntu"/>
              <a:ea typeface="Ubuntu"/>
              <a:cs typeface="Ubuntu"/>
              <a:sym typeface="Ubuntu"/>
            </a:endParaRPr>
          </a:p>
          <a:p>
            <a:pPr marL="0" lvl="0" indent="0" algn="just" rtl="0">
              <a:lnSpc>
                <a:spcPct val="115000"/>
              </a:lnSpc>
              <a:spcBef>
                <a:spcPts val="1000"/>
              </a:spcBef>
              <a:spcAft>
                <a:spcPts val="0"/>
              </a:spcAft>
              <a:buNone/>
            </a:pPr>
            <a:r>
              <a:rPr lang="en" sz="1700">
                <a:solidFill>
                  <a:srgbClr val="F1F1E9"/>
                </a:solidFill>
                <a:latin typeface="Ubuntu Light"/>
                <a:ea typeface="Ubuntu Light"/>
                <a:cs typeface="Ubuntu Light"/>
                <a:sym typeface="Ubuntu Light"/>
              </a:rPr>
              <a:t>Second, we study the worst ratings (1-2 stars) to understand what should be fixed or highlighted to avoid disappointment in the buyer persona.</a:t>
            </a:r>
            <a:endParaRPr sz="1700">
              <a:solidFill>
                <a:srgbClr val="F1F1E9"/>
              </a:solidFill>
              <a:latin typeface="Ubuntu Light"/>
              <a:ea typeface="Ubuntu Light"/>
              <a:cs typeface="Ubuntu Light"/>
              <a:sym typeface="Ubuntu Light"/>
            </a:endParaRPr>
          </a:p>
          <a:p>
            <a:pPr marL="0" lvl="0" indent="0" algn="l" rtl="0">
              <a:lnSpc>
                <a:spcPct val="115000"/>
              </a:lnSpc>
              <a:spcBef>
                <a:spcPts val="0"/>
              </a:spcBef>
              <a:spcAft>
                <a:spcPts val="0"/>
              </a:spcAft>
              <a:buNone/>
            </a:pPr>
            <a:endParaRPr sz="1700">
              <a:solidFill>
                <a:srgbClr val="F1F1E9"/>
              </a:solidFill>
              <a:latin typeface="Ubuntu Light"/>
              <a:ea typeface="Ubuntu Light"/>
              <a:cs typeface="Ubuntu Light"/>
              <a:sym typeface="Ubuntu Light"/>
            </a:endParaRPr>
          </a:p>
          <a:p>
            <a:pPr marL="0" lvl="0" indent="0" algn="l" rtl="0">
              <a:lnSpc>
                <a:spcPct val="115000"/>
              </a:lnSpc>
              <a:spcBef>
                <a:spcPts val="0"/>
              </a:spcBef>
              <a:spcAft>
                <a:spcPts val="0"/>
              </a:spcAft>
              <a:buNone/>
            </a:pPr>
            <a:endParaRPr sz="1700">
              <a:solidFill>
                <a:srgbClr val="F1F1E9"/>
              </a:solidFill>
              <a:latin typeface="Ubuntu Light"/>
              <a:ea typeface="Ubuntu Light"/>
              <a:cs typeface="Ubuntu Light"/>
              <a:sym typeface="Ubuntu Light"/>
            </a:endParaRPr>
          </a:p>
        </p:txBody>
      </p:sp>
      <p:cxnSp>
        <p:nvCxnSpPr>
          <p:cNvPr id="228" name="Google Shape;228;p23"/>
          <p:cNvCxnSpPr/>
          <p:nvPr/>
        </p:nvCxnSpPr>
        <p:spPr>
          <a:xfrm>
            <a:off x="9146550" y="13200"/>
            <a:ext cx="0" cy="5269500"/>
          </a:xfrm>
          <a:prstGeom prst="straightConnector1">
            <a:avLst/>
          </a:prstGeom>
          <a:noFill/>
          <a:ln w="9525" cap="flat" cmpd="sng">
            <a:solidFill>
              <a:srgbClr val="F1F1E9"/>
            </a:solidFill>
            <a:prstDash val="solid"/>
            <a:round/>
            <a:headEnd type="none" w="med" len="med"/>
            <a:tailEnd type="none" w="med" len="med"/>
          </a:ln>
        </p:spPr>
      </p:cxnSp>
      <p:sp>
        <p:nvSpPr>
          <p:cNvPr id="229" name="Google Shape;229;p23"/>
          <p:cNvSpPr txBox="1"/>
          <p:nvPr/>
        </p:nvSpPr>
        <p:spPr>
          <a:xfrm rot="-5400000">
            <a:off x="7601525" y="3730450"/>
            <a:ext cx="24747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100">
                <a:solidFill>
                  <a:srgbClr val="F1F1E9"/>
                </a:solidFill>
                <a:latin typeface="Ubuntu Light"/>
                <a:ea typeface="Ubuntu Light"/>
                <a:cs typeface="Ubuntu Light"/>
                <a:sym typeface="Ubuntu Light"/>
              </a:rPr>
              <a:t>Insights</a:t>
            </a:r>
            <a:endParaRPr sz="1100">
              <a:solidFill>
                <a:srgbClr val="F1F1E9"/>
              </a:solidFill>
              <a:latin typeface="Ubuntu Light"/>
              <a:ea typeface="Ubuntu Light"/>
              <a:cs typeface="Ubuntu Light"/>
              <a:sym typeface="Ubuntu Light"/>
            </a:endParaRPr>
          </a:p>
        </p:txBody>
      </p:sp>
      <p:cxnSp>
        <p:nvCxnSpPr>
          <p:cNvPr id="230" name="Google Shape;230;p23"/>
          <p:cNvCxnSpPr/>
          <p:nvPr/>
        </p:nvCxnSpPr>
        <p:spPr>
          <a:xfrm>
            <a:off x="8661875" y="42450"/>
            <a:ext cx="0" cy="5269500"/>
          </a:xfrm>
          <a:prstGeom prst="straightConnector1">
            <a:avLst/>
          </a:prstGeom>
          <a:noFill/>
          <a:ln w="9525" cap="flat" cmpd="sng">
            <a:solidFill>
              <a:srgbClr val="F1F1E9"/>
            </a:solidFill>
            <a:prstDash val="solid"/>
            <a:round/>
            <a:headEnd type="none" w="med" len="med"/>
            <a:tailEnd type="none" w="med" len="med"/>
          </a:ln>
        </p:spPr>
      </p:cxnSp>
      <p:cxnSp>
        <p:nvCxnSpPr>
          <p:cNvPr id="231" name="Google Shape;231;p23"/>
          <p:cNvCxnSpPr/>
          <p:nvPr/>
        </p:nvCxnSpPr>
        <p:spPr>
          <a:xfrm>
            <a:off x="8982725" y="42450"/>
            <a:ext cx="0" cy="5269500"/>
          </a:xfrm>
          <a:prstGeom prst="straightConnector1">
            <a:avLst/>
          </a:prstGeom>
          <a:noFill/>
          <a:ln w="9525" cap="flat" cmpd="sng">
            <a:solidFill>
              <a:srgbClr val="F1F1E9"/>
            </a:solidFill>
            <a:prstDash val="solid"/>
            <a:round/>
            <a:headEnd type="none" w="med" len="med"/>
            <a:tailEnd type="none" w="med" len="med"/>
          </a:ln>
        </p:spPr>
      </p:cxnSp>
      <p:cxnSp>
        <p:nvCxnSpPr>
          <p:cNvPr id="232" name="Google Shape;232;p23"/>
          <p:cNvCxnSpPr/>
          <p:nvPr/>
        </p:nvCxnSpPr>
        <p:spPr>
          <a:xfrm>
            <a:off x="9135125" y="42450"/>
            <a:ext cx="0" cy="5269500"/>
          </a:xfrm>
          <a:prstGeom prst="straightConnector1">
            <a:avLst/>
          </a:prstGeom>
          <a:noFill/>
          <a:ln w="9525" cap="flat" cmpd="sng">
            <a:solidFill>
              <a:srgbClr val="F1F1E9"/>
            </a:solidFill>
            <a:prstDash val="solid"/>
            <a:round/>
            <a:headEnd type="none" w="med" len="med"/>
            <a:tailEnd type="none" w="med" len="med"/>
          </a:ln>
        </p:spPr>
      </p:cxnSp>
      <p:pic>
        <p:nvPicPr>
          <p:cNvPr id="233" name="Google Shape;233;p23"/>
          <p:cNvPicPr preferRelativeResize="0"/>
          <p:nvPr/>
        </p:nvPicPr>
        <p:blipFill>
          <a:blip r:embed="rId5">
            <a:alphaModFix/>
          </a:blip>
          <a:stretch>
            <a:fillRect/>
          </a:stretch>
        </p:blipFill>
        <p:spPr>
          <a:xfrm>
            <a:off x="1144350" y="2670100"/>
            <a:ext cx="7102801" cy="18908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7"/>
        <p:cNvGrpSpPr/>
        <p:nvPr/>
      </p:nvGrpSpPr>
      <p:grpSpPr>
        <a:xfrm>
          <a:off x="0" y="0"/>
          <a:ext cx="0" cy="0"/>
          <a:chOff x="0" y="0"/>
          <a:chExt cx="0" cy="0"/>
        </a:xfrm>
      </p:grpSpPr>
      <p:sp>
        <p:nvSpPr>
          <p:cNvPr id="238" name="Google Shape;238;p24"/>
          <p:cNvSpPr txBox="1"/>
          <p:nvPr/>
        </p:nvSpPr>
        <p:spPr>
          <a:xfrm>
            <a:off x="-759625" y="298250"/>
            <a:ext cx="80385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1100" b="1" i="1">
              <a:solidFill>
                <a:srgbClr val="F1F1E9"/>
              </a:solidFill>
              <a:latin typeface="Ubuntu"/>
              <a:ea typeface="Ubuntu"/>
              <a:cs typeface="Ubuntu"/>
              <a:sym typeface="Ubuntu"/>
            </a:endParaRPr>
          </a:p>
        </p:txBody>
      </p:sp>
      <p:cxnSp>
        <p:nvCxnSpPr>
          <p:cNvPr id="239" name="Google Shape;239;p24"/>
          <p:cNvCxnSpPr/>
          <p:nvPr/>
        </p:nvCxnSpPr>
        <p:spPr>
          <a:xfrm>
            <a:off x="9146550" y="13200"/>
            <a:ext cx="0" cy="5269500"/>
          </a:xfrm>
          <a:prstGeom prst="straightConnector1">
            <a:avLst/>
          </a:prstGeom>
          <a:noFill/>
          <a:ln w="9525" cap="flat" cmpd="sng">
            <a:solidFill>
              <a:srgbClr val="F1F1E9"/>
            </a:solidFill>
            <a:prstDash val="solid"/>
            <a:round/>
            <a:headEnd type="none" w="med" len="med"/>
            <a:tailEnd type="none" w="med" len="med"/>
          </a:ln>
        </p:spPr>
      </p:cxnSp>
      <p:sp>
        <p:nvSpPr>
          <p:cNvPr id="240" name="Google Shape;240;p24"/>
          <p:cNvSpPr/>
          <p:nvPr/>
        </p:nvSpPr>
        <p:spPr>
          <a:xfrm>
            <a:off x="-8975" y="0"/>
            <a:ext cx="338400" cy="5143500"/>
          </a:xfrm>
          <a:prstGeom prst="rect">
            <a:avLst/>
          </a:prstGeom>
          <a:solidFill>
            <a:srgbClr val="F1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4"/>
          <p:cNvSpPr txBox="1"/>
          <p:nvPr/>
        </p:nvSpPr>
        <p:spPr>
          <a:xfrm rot="-5400000">
            <a:off x="-1077125" y="36090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1A3939"/>
                </a:solidFill>
                <a:latin typeface="Ubuntu"/>
                <a:ea typeface="Ubuntu"/>
                <a:cs typeface="Ubuntu"/>
                <a:sym typeface="Ubuntu"/>
              </a:rPr>
              <a:t>Suggested Image list</a:t>
            </a:r>
            <a:endParaRPr sz="400" b="1">
              <a:solidFill>
                <a:srgbClr val="1A3939"/>
              </a:solidFill>
              <a:latin typeface="Ubuntu"/>
              <a:ea typeface="Ubuntu"/>
              <a:cs typeface="Ubuntu"/>
              <a:sym typeface="Ubuntu"/>
            </a:endParaRPr>
          </a:p>
        </p:txBody>
      </p:sp>
      <p:sp>
        <p:nvSpPr>
          <p:cNvPr id="242" name="Google Shape;242;p24"/>
          <p:cNvSpPr txBox="1"/>
          <p:nvPr/>
        </p:nvSpPr>
        <p:spPr>
          <a:xfrm>
            <a:off x="1058000" y="82700"/>
            <a:ext cx="7693500" cy="785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3900" b="1">
                <a:solidFill>
                  <a:srgbClr val="F1F1E9"/>
                </a:solidFill>
                <a:latin typeface="Ubuntu"/>
                <a:ea typeface="Ubuntu"/>
                <a:cs typeface="Ubuntu"/>
                <a:sym typeface="Ubuntu"/>
              </a:rPr>
              <a:t>Insights</a:t>
            </a:r>
            <a:endParaRPr sz="2400">
              <a:solidFill>
                <a:srgbClr val="F1F1E9"/>
              </a:solidFill>
              <a:latin typeface="Poppins Light"/>
              <a:ea typeface="Poppins Light"/>
              <a:cs typeface="Poppins Light"/>
              <a:sym typeface="Poppins Light"/>
            </a:endParaRPr>
          </a:p>
        </p:txBody>
      </p:sp>
      <p:pic>
        <p:nvPicPr>
          <p:cNvPr id="243" name="Google Shape;243;p24"/>
          <p:cNvPicPr preferRelativeResize="0"/>
          <p:nvPr/>
        </p:nvPicPr>
        <p:blipFill>
          <a:blip r:embed="rId4">
            <a:alphaModFix/>
          </a:blip>
          <a:stretch>
            <a:fillRect/>
          </a:stretch>
        </p:blipFill>
        <p:spPr>
          <a:xfrm>
            <a:off x="1446573" y="881948"/>
            <a:ext cx="252600" cy="252600"/>
          </a:xfrm>
          <a:prstGeom prst="rect">
            <a:avLst/>
          </a:prstGeom>
          <a:noFill/>
          <a:ln>
            <a:noFill/>
          </a:ln>
        </p:spPr>
      </p:pic>
      <p:sp>
        <p:nvSpPr>
          <p:cNvPr id="244" name="Google Shape;244;p24"/>
          <p:cNvSpPr/>
          <p:nvPr/>
        </p:nvSpPr>
        <p:spPr>
          <a:xfrm>
            <a:off x="335975" y="-27950"/>
            <a:ext cx="338400" cy="5143500"/>
          </a:xfrm>
          <a:prstGeom prst="rect">
            <a:avLst/>
          </a:prstGeom>
          <a:solidFill>
            <a:srgbClr val="F1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4"/>
          <p:cNvSpPr txBox="1"/>
          <p:nvPr/>
        </p:nvSpPr>
        <p:spPr>
          <a:xfrm rot="-5400000">
            <a:off x="-707825" y="36781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1A3939"/>
                </a:solidFill>
                <a:latin typeface="Ubuntu"/>
                <a:ea typeface="Ubuntu"/>
                <a:cs typeface="Ubuntu"/>
                <a:sym typeface="Ubuntu"/>
              </a:rPr>
              <a:t>Insights</a:t>
            </a:r>
            <a:endParaRPr sz="400" b="1">
              <a:solidFill>
                <a:srgbClr val="1A3939"/>
              </a:solidFill>
              <a:latin typeface="Ubuntu"/>
              <a:ea typeface="Ubuntu"/>
              <a:cs typeface="Ubuntu"/>
              <a:sym typeface="Ubuntu"/>
            </a:endParaRPr>
          </a:p>
        </p:txBody>
      </p:sp>
      <p:sp>
        <p:nvSpPr>
          <p:cNvPr id="246" name="Google Shape;246;p24"/>
          <p:cNvSpPr txBox="1"/>
          <p:nvPr/>
        </p:nvSpPr>
        <p:spPr>
          <a:xfrm>
            <a:off x="-759625" y="2708175"/>
            <a:ext cx="80385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1100" b="1" i="1">
              <a:solidFill>
                <a:srgbClr val="F1F1E9"/>
              </a:solidFill>
              <a:latin typeface="Ubuntu"/>
              <a:ea typeface="Ubuntu"/>
              <a:cs typeface="Ubuntu"/>
              <a:sym typeface="Ubuntu"/>
            </a:endParaRPr>
          </a:p>
        </p:txBody>
      </p:sp>
      <p:sp>
        <p:nvSpPr>
          <p:cNvPr id="247" name="Google Shape;247;p24"/>
          <p:cNvSpPr txBox="1"/>
          <p:nvPr/>
        </p:nvSpPr>
        <p:spPr>
          <a:xfrm>
            <a:off x="1709081" y="756950"/>
            <a:ext cx="6410100" cy="1083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900" b="1">
                <a:solidFill>
                  <a:srgbClr val="F1F1E9"/>
                </a:solidFill>
                <a:latin typeface="Ubuntu"/>
                <a:ea typeface="Ubuntu"/>
                <a:cs typeface="Ubuntu"/>
                <a:sym typeface="Ubuntu"/>
              </a:rPr>
              <a:t>Reviews Insights</a:t>
            </a:r>
            <a:endParaRPr sz="1700">
              <a:solidFill>
                <a:srgbClr val="F1F1E9"/>
              </a:solidFill>
              <a:latin typeface="Ubuntu Light"/>
              <a:ea typeface="Ubuntu Light"/>
              <a:cs typeface="Ubuntu Light"/>
              <a:sym typeface="Ubuntu Light"/>
            </a:endParaRPr>
          </a:p>
          <a:p>
            <a:pPr marL="0" lvl="0" indent="0" algn="l" rtl="0">
              <a:lnSpc>
                <a:spcPct val="115000"/>
              </a:lnSpc>
              <a:spcBef>
                <a:spcPts val="0"/>
              </a:spcBef>
              <a:spcAft>
                <a:spcPts val="0"/>
              </a:spcAft>
              <a:buNone/>
            </a:pPr>
            <a:endParaRPr sz="1700">
              <a:solidFill>
                <a:srgbClr val="F1F1E9"/>
              </a:solidFill>
              <a:latin typeface="Ubuntu Light"/>
              <a:ea typeface="Ubuntu Light"/>
              <a:cs typeface="Ubuntu Light"/>
              <a:sym typeface="Ubuntu Light"/>
            </a:endParaRPr>
          </a:p>
          <a:p>
            <a:pPr marL="0" lvl="0" indent="0" algn="l" rtl="0">
              <a:lnSpc>
                <a:spcPct val="115000"/>
              </a:lnSpc>
              <a:spcBef>
                <a:spcPts val="0"/>
              </a:spcBef>
              <a:spcAft>
                <a:spcPts val="0"/>
              </a:spcAft>
              <a:buNone/>
            </a:pPr>
            <a:endParaRPr sz="1700">
              <a:solidFill>
                <a:srgbClr val="F1F1E9"/>
              </a:solidFill>
              <a:latin typeface="Ubuntu Light"/>
              <a:ea typeface="Ubuntu Light"/>
              <a:cs typeface="Ubuntu Light"/>
              <a:sym typeface="Ubuntu Light"/>
            </a:endParaRPr>
          </a:p>
        </p:txBody>
      </p:sp>
      <p:cxnSp>
        <p:nvCxnSpPr>
          <p:cNvPr id="249" name="Google Shape;249;p24"/>
          <p:cNvCxnSpPr/>
          <p:nvPr/>
        </p:nvCxnSpPr>
        <p:spPr>
          <a:xfrm>
            <a:off x="9146550" y="13200"/>
            <a:ext cx="0" cy="5269500"/>
          </a:xfrm>
          <a:prstGeom prst="straightConnector1">
            <a:avLst/>
          </a:prstGeom>
          <a:noFill/>
          <a:ln w="9525" cap="flat" cmpd="sng">
            <a:solidFill>
              <a:srgbClr val="F1F1E9"/>
            </a:solidFill>
            <a:prstDash val="solid"/>
            <a:round/>
            <a:headEnd type="none" w="med" len="med"/>
            <a:tailEnd type="none" w="med" len="med"/>
          </a:ln>
        </p:spPr>
      </p:cxnSp>
      <p:sp>
        <p:nvSpPr>
          <p:cNvPr id="250" name="Google Shape;250;p24"/>
          <p:cNvSpPr txBox="1"/>
          <p:nvPr/>
        </p:nvSpPr>
        <p:spPr>
          <a:xfrm rot="-5400000">
            <a:off x="7601525" y="3730450"/>
            <a:ext cx="24747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100">
                <a:solidFill>
                  <a:srgbClr val="F1F1E9"/>
                </a:solidFill>
                <a:latin typeface="Ubuntu Light"/>
                <a:ea typeface="Ubuntu Light"/>
                <a:cs typeface="Ubuntu Light"/>
                <a:sym typeface="Ubuntu Light"/>
              </a:rPr>
              <a:t>Insights</a:t>
            </a:r>
            <a:endParaRPr sz="1100">
              <a:solidFill>
                <a:srgbClr val="F1F1E9"/>
              </a:solidFill>
              <a:latin typeface="Ubuntu Light"/>
              <a:ea typeface="Ubuntu Light"/>
              <a:cs typeface="Ubuntu Light"/>
              <a:sym typeface="Ubuntu Light"/>
            </a:endParaRPr>
          </a:p>
        </p:txBody>
      </p:sp>
      <p:cxnSp>
        <p:nvCxnSpPr>
          <p:cNvPr id="251" name="Google Shape;251;p24"/>
          <p:cNvCxnSpPr/>
          <p:nvPr/>
        </p:nvCxnSpPr>
        <p:spPr>
          <a:xfrm>
            <a:off x="8661875" y="42450"/>
            <a:ext cx="0" cy="5269500"/>
          </a:xfrm>
          <a:prstGeom prst="straightConnector1">
            <a:avLst/>
          </a:prstGeom>
          <a:noFill/>
          <a:ln w="9525" cap="flat" cmpd="sng">
            <a:solidFill>
              <a:srgbClr val="F1F1E9"/>
            </a:solidFill>
            <a:prstDash val="solid"/>
            <a:round/>
            <a:headEnd type="none" w="med" len="med"/>
            <a:tailEnd type="none" w="med" len="med"/>
          </a:ln>
        </p:spPr>
      </p:cxnSp>
      <p:cxnSp>
        <p:nvCxnSpPr>
          <p:cNvPr id="252" name="Google Shape;252;p24"/>
          <p:cNvCxnSpPr/>
          <p:nvPr/>
        </p:nvCxnSpPr>
        <p:spPr>
          <a:xfrm>
            <a:off x="8982725" y="42450"/>
            <a:ext cx="0" cy="5269500"/>
          </a:xfrm>
          <a:prstGeom prst="straightConnector1">
            <a:avLst/>
          </a:prstGeom>
          <a:noFill/>
          <a:ln w="9525" cap="flat" cmpd="sng">
            <a:solidFill>
              <a:srgbClr val="F1F1E9"/>
            </a:solidFill>
            <a:prstDash val="solid"/>
            <a:round/>
            <a:headEnd type="none" w="med" len="med"/>
            <a:tailEnd type="none" w="med" len="med"/>
          </a:ln>
        </p:spPr>
      </p:cxnSp>
      <p:cxnSp>
        <p:nvCxnSpPr>
          <p:cNvPr id="253" name="Google Shape;253;p24"/>
          <p:cNvCxnSpPr/>
          <p:nvPr/>
        </p:nvCxnSpPr>
        <p:spPr>
          <a:xfrm>
            <a:off x="9135125" y="42450"/>
            <a:ext cx="0" cy="5269500"/>
          </a:xfrm>
          <a:prstGeom prst="straightConnector1">
            <a:avLst/>
          </a:prstGeom>
          <a:noFill/>
          <a:ln w="9525" cap="flat" cmpd="sng">
            <a:solidFill>
              <a:srgbClr val="F1F1E9"/>
            </a:solidFill>
            <a:prstDash val="solid"/>
            <a:round/>
            <a:headEnd type="none" w="med" len="med"/>
            <a:tailEnd type="none" w="med" len="med"/>
          </a:ln>
        </p:spPr>
      </p:cxnSp>
      <p:pic>
        <p:nvPicPr>
          <p:cNvPr id="254" name="Google Shape;254;p24"/>
          <p:cNvPicPr preferRelativeResize="0"/>
          <p:nvPr/>
        </p:nvPicPr>
        <p:blipFill>
          <a:blip r:embed="rId5">
            <a:alphaModFix/>
          </a:blip>
          <a:stretch>
            <a:fillRect/>
          </a:stretch>
        </p:blipFill>
        <p:spPr>
          <a:xfrm>
            <a:off x="937200" y="1361814"/>
            <a:ext cx="7517099" cy="3242446"/>
          </a:xfrm>
          <a:prstGeom prst="rect">
            <a:avLst/>
          </a:prstGeom>
          <a:noFill/>
          <a:ln>
            <a:noFill/>
          </a:ln>
        </p:spPr>
      </p:pic>
      <p:graphicFrame>
        <p:nvGraphicFramePr>
          <p:cNvPr id="255" name="Table 254"/>
          <p:cNvGraphicFramePr>
            <a:graphicFrameLocks noGrp="1"/>
          </p:cNvGraphicFramePr>
          <p:nvPr/>
        </p:nvGraphicFramePr>
        <p:xfrm>
          <a:off x="832104" y="1271016"/>
          <a:ext cx="2551176" cy="3319272"/>
        </p:xfrm>
        <a:graphic>
          <a:graphicData uri="http://schemas.openxmlformats.org/drawingml/2006/table">
            <a:tbl>
              <a:tblPr firstRow="1" bandRow="1">
                <a:tableStyleId>{5C22544A-7EE6-4342-B048-85BDC9FD1C3A}</a:tableStyleId>
              </a:tblPr>
              <a:tblGrid>
                <a:gridCol w="1275588"/>
                <a:gridCol w="1275588"/>
              </a:tblGrid>
              <a:tr h="158060">
                <a:tc gridSpan="2">
                  <a:txBody>
                    <a:bodyPr/>
                    <a:lstStyle/>
                    <a:p>
                      <a:pPr>
                        <a:defRPr sz="360"/>
                      </a:pPr>
                      <a:r>
                        <a:t>TOP WORDS</a:t>
                      </a:r>
                    </a:p>
                  </a:txBody>
                  <a:tcPr/>
                </a:tc>
                <a:tc hMerge="1">
                  <a:txBody>
                    <a:bodyPr/>
                    <a:lstStyle/>
                    <a:p>
                      <a:pPr>
                        <a:defRPr sz="360"/>
                      </a:pPr>
                    </a:p>
                  </a:txBody>
                  <a:tcPr/>
                </a:tc>
              </a:tr>
              <a:tr h="158060">
                <a:tc>
                  <a:txBody>
                    <a:bodyPr/>
                    <a:lstStyle/>
                    <a:p>
                      <a:pPr>
                        <a:defRPr sz="360"/>
                      </a:pPr>
                      <a:r>
                        <a:t>shirt</a:t>
                      </a:r>
                    </a:p>
                  </a:txBody>
                  <a:tcPr/>
                </a:tc>
                <a:tc>
                  <a:txBody>
                    <a:bodyPr/>
                    <a:lstStyle/>
                    <a:p>
                      <a:pPr>
                        <a:defRPr sz="360"/>
                      </a:pPr>
                      <a:r>
                        <a:t>4</a:t>
                      </a:r>
                    </a:p>
                  </a:txBody>
                  <a:tcPr/>
                </a:tc>
              </a:tr>
              <a:tr h="158060">
                <a:tc>
                  <a:txBody>
                    <a:bodyPr/>
                    <a:lstStyle/>
                    <a:p>
                      <a:pPr>
                        <a:defRPr sz="360"/>
                      </a:pPr>
                      <a:r>
                        <a:t>got</a:t>
                      </a:r>
                    </a:p>
                  </a:txBody>
                  <a:tcPr/>
                </a:tc>
                <a:tc>
                  <a:txBody>
                    <a:bodyPr/>
                    <a:lstStyle/>
                    <a:p>
                      <a:pPr>
                        <a:defRPr sz="360"/>
                      </a:pPr>
                      <a:r>
                        <a:t>2</a:t>
                      </a:r>
                    </a:p>
                  </a:txBody>
                  <a:tcPr/>
                </a:tc>
              </a:tr>
              <a:tr h="158060">
                <a:tc>
                  <a:txBody>
                    <a:bodyPr/>
                    <a:lstStyle/>
                    <a:p>
                      <a:pPr>
                        <a:defRPr sz="360"/>
                      </a:pPr>
                      <a:r>
                        <a:t>like</a:t>
                      </a:r>
                    </a:p>
                  </a:txBody>
                  <a:tcPr/>
                </a:tc>
                <a:tc>
                  <a:txBody>
                    <a:bodyPr/>
                    <a:lstStyle/>
                    <a:p>
                      <a:pPr>
                        <a:defRPr sz="360"/>
                      </a:pPr>
                      <a:r>
                        <a:t>2</a:t>
                      </a:r>
                    </a:p>
                  </a:txBody>
                  <a:tcPr/>
                </a:tc>
              </a:tr>
              <a:tr h="158060">
                <a:tc>
                  <a:txBody>
                    <a:bodyPr/>
                    <a:lstStyle/>
                    <a:p>
                      <a:pPr>
                        <a:defRPr sz="360"/>
                      </a:pPr>
                      <a:r>
                        <a:t>color</a:t>
                      </a:r>
                    </a:p>
                  </a:txBody>
                  <a:tcPr/>
                </a:tc>
                <a:tc>
                  <a:txBody>
                    <a:bodyPr/>
                    <a:lstStyle/>
                    <a:p>
                      <a:pPr>
                        <a:defRPr sz="360"/>
                      </a:pPr>
                      <a:r>
                        <a:t>2</a:t>
                      </a:r>
                    </a:p>
                  </a:txBody>
                  <a:tcPr/>
                </a:tc>
              </a:tr>
              <a:tr h="158060">
                <a:tc>
                  <a:txBody>
                    <a:bodyPr/>
                    <a:lstStyle/>
                    <a:p>
                      <a:pPr>
                        <a:defRPr sz="360"/>
                      </a:pPr>
                      <a:r>
                        <a:t>husband</a:t>
                      </a:r>
                    </a:p>
                  </a:txBody>
                  <a:tcPr/>
                </a:tc>
                <a:tc>
                  <a:txBody>
                    <a:bodyPr/>
                    <a:lstStyle/>
                    <a:p>
                      <a:pPr>
                        <a:defRPr sz="360"/>
                      </a:pPr>
                      <a:r>
                        <a:t>1</a:t>
                      </a:r>
                    </a:p>
                  </a:txBody>
                  <a:tcPr/>
                </a:tc>
              </a:tr>
              <a:tr h="158060">
                <a:tc>
                  <a:txBody>
                    <a:bodyPr/>
                    <a:lstStyle/>
                    <a:p>
                      <a:pPr>
                        <a:defRPr sz="360"/>
                      </a:pPr>
                      <a:r>
                        <a:t>always</a:t>
                      </a:r>
                    </a:p>
                  </a:txBody>
                  <a:tcPr/>
                </a:tc>
                <a:tc>
                  <a:txBody>
                    <a:bodyPr/>
                    <a:lstStyle/>
                    <a:p>
                      <a:pPr>
                        <a:defRPr sz="360"/>
                      </a:pPr>
                      <a:r>
                        <a:t>1</a:t>
                      </a:r>
                    </a:p>
                  </a:txBody>
                  <a:tcPr/>
                </a:tc>
              </a:tr>
              <a:tr h="158060">
                <a:tc>
                  <a:txBody>
                    <a:bodyPr/>
                    <a:lstStyle/>
                    <a:p>
                      <a:pPr>
                        <a:defRPr sz="360"/>
                      </a:pPr>
                      <a:r>
                        <a:t>working</a:t>
                      </a:r>
                    </a:p>
                  </a:txBody>
                  <a:tcPr/>
                </a:tc>
                <a:tc>
                  <a:txBody>
                    <a:bodyPr/>
                    <a:lstStyle/>
                    <a:p>
                      <a:pPr>
                        <a:defRPr sz="360"/>
                      </a:pPr>
                      <a:r>
                        <a:t>1</a:t>
                      </a:r>
                    </a:p>
                  </a:txBody>
                  <a:tcPr/>
                </a:tc>
              </a:tr>
              <a:tr h="158060">
                <a:tc>
                  <a:txBody>
                    <a:bodyPr/>
                    <a:lstStyle/>
                    <a:p>
                      <a:pPr>
                        <a:defRPr sz="360"/>
                      </a:pPr>
                      <a:r>
                        <a:t>outside</a:t>
                      </a:r>
                    </a:p>
                  </a:txBody>
                  <a:tcPr/>
                </a:tc>
                <a:tc>
                  <a:txBody>
                    <a:bodyPr/>
                    <a:lstStyle/>
                    <a:p>
                      <a:pPr>
                        <a:defRPr sz="360"/>
                      </a:pPr>
                      <a:r>
                        <a:t>1</a:t>
                      </a:r>
                    </a:p>
                  </a:txBody>
                  <a:tcPr/>
                </a:tc>
              </a:tr>
              <a:tr h="158060">
                <a:tc>
                  <a:txBody>
                    <a:bodyPr/>
                    <a:lstStyle/>
                    <a:p>
                      <a:pPr>
                        <a:defRPr sz="360"/>
                      </a:pPr>
                      <a:r>
                        <a:t>sweating</a:t>
                      </a:r>
                    </a:p>
                  </a:txBody>
                  <a:tcPr/>
                </a:tc>
                <a:tc>
                  <a:txBody>
                    <a:bodyPr/>
                    <a:lstStyle/>
                    <a:p>
                      <a:pPr>
                        <a:defRPr sz="360"/>
                      </a:pPr>
                      <a:r>
                        <a:t>1</a:t>
                      </a:r>
                    </a:p>
                  </a:txBody>
                  <a:tcPr/>
                </a:tc>
              </a:tr>
              <a:tr h="158060">
                <a:tc>
                  <a:txBody>
                    <a:bodyPr/>
                    <a:lstStyle/>
                    <a:p>
                      <a:pPr>
                        <a:defRPr sz="360"/>
                      </a:pPr>
                      <a:r>
                        <a:t>crazy</a:t>
                      </a:r>
                    </a:p>
                  </a:txBody>
                  <a:tcPr/>
                </a:tc>
                <a:tc>
                  <a:txBody>
                    <a:bodyPr/>
                    <a:lstStyle/>
                    <a:p>
                      <a:pPr>
                        <a:defRPr sz="360"/>
                      </a:pPr>
                      <a:r>
                        <a:t>1</a:t>
                      </a:r>
                    </a:p>
                  </a:txBody>
                  <a:tcPr/>
                </a:tc>
              </a:tr>
              <a:tr h="158060">
                <a:tc>
                  <a:txBody>
                    <a:bodyPr/>
                    <a:lstStyle/>
                    <a:p>
                      <a:pPr>
                        <a:defRPr sz="360"/>
                      </a:pPr>
                      <a:r>
                        <a:t>hoping</a:t>
                      </a:r>
                    </a:p>
                  </a:txBody>
                  <a:tcPr/>
                </a:tc>
                <a:tc>
                  <a:txBody>
                    <a:bodyPr/>
                    <a:lstStyle/>
                    <a:p>
                      <a:pPr>
                        <a:defRPr sz="360"/>
                      </a:pPr>
                      <a:r>
                        <a:t>1</a:t>
                      </a:r>
                    </a:p>
                  </a:txBody>
                  <a:tcPr/>
                </a:tc>
              </a:tr>
              <a:tr h="158060">
                <a:tc>
                  <a:txBody>
                    <a:bodyPr/>
                    <a:lstStyle/>
                    <a:p>
                      <a:pPr>
                        <a:defRPr sz="360"/>
                      </a:pPr>
                      <a:r>
                        <a:t>would</a:t>
                      </a:r>
                    </a:p>
                  </a:txBody>
                  <a:tcPr/>
                </a:tc>
                <a:tc>
                  <a:txBody>
                    <a:bodyPr/>
                    <a:lstStyle/>
                    <a:p>
                      <a:pPr>
                        <a:defRPr sz="360"/>
                      </a:pPr>
                      <a:r>
                        <a:t>1</a:t>
                      </a:r>
                    </a:p>
                  </a:txBody>
                  <a:tcPr/>
                </a:tc>
              </a:tr>
              <a:tr h="158060">
                <a:tc>
                  <a:txBody>
                    <a:bodyPr/>
                    <a:lstStyle/>
                    <a:p>
                      <a:pPr>
                        <a:defRPr sz="360"/>
                      </a:pPr>
                      <a:r>
                        <a:t>absorb</a:t>
                      </a:r>
                    </a:p>
                  </a:txBody>
                  <a:tcPr/>
                </a:tc>
                <a:tc>
                  <a:txBody>
                    <a:bodyPr/>
                    <a:lstStyle/>
                    <a:p>
                      <a:pPr>
                        <a:defRPr sz="360"/>
                      </a:pPr>
                      <a:r>
                        <a:t>1</a:t>
                      </a:r>
                    </a:p>
                  </a:txBody>
                  <a:tcPr/>
                </a:tc>
              </a:tr>
              <a:tr h="158060">
                <a:tc>
                  <a:txBody>
                    <a:bodyPr/>
                    <a:lstStyle/>
                    <a:p>
                      <a:pPr>
                        <a:defRPr sz="360"/>
                      </a:pPr>
                      <a:r>
                        <a:t>sweat</a:t>
                      </a:r>
                    </a:p>
                  </a:txBody>
                  <a:tcPr/>
                </a:tc>
                <a:tc>
                  <a:txBody>
                    <a:bodyPr/>
                    <a:lstStyle/>
                    <a:p>
                      <a:pPr>
                        <a:defRPr sz="360"/>
                      </a:pPr>
                      <a:r>
                        <a:t>1</a:t>
                      </a:r>
                    </a:p>
                  </a:txBody>
                  <a:tcPr/>
                </a:tc>
              </a:tr>
              <a:tr h="158060">
                <a:tc>
                  <a:txBody>
                    <a:bodyPr/>
                    <a:lstStyle/>
                    <a:p>
                      <a:pPr>
                        <a:defRPr sz="360"/>
                      </a:pPr>
                      <a:r>
                        <a:t>keep</a:t>
                      </a:r>
                    </a:p>
                  </a:txBody>
                  <a:tcPr/>
                </a:tc>
                <a:tc>
                  <a:txBody>
                    <a:bodyPr/>
                    <a:lstStyle/>
                    <a:p>
                      <a:pPr>
                        <a:defRPr sz="360"/>
                      </a:pPr>
                      <a:r>
                        <a:t>1</a:t>
                      </a:r>
                    </a:p>
                  </a:txBody>
                  <a:tcPr/>
                </a:tc>
              </a:tr>
              <a:tr h="158060">
                <a:tc>
                  <a:txBody>
                    <a:bodyPr/>
                    <a:lstStyle/>
                    <a:p>
                      <a:pPr>
                        <a:defRPr sz="360"/>
                      </a:pPr>
                      <a:r>
                        <a:t>body</a:t>
                      </a:r>
                    </a:p>
                  </a:txBody>
                  <a:tcPr/>
                </a:tc>
                <a:tc>
                  <a:txBody>
                    <a:bodyPr/>
                    <a:lstStyle/>
                    <a:p>
                      <a:pPr>
                        <a:defRPr sz="360"/>
                      </a:pPr>
                      <a:r>
                        <a:t>1</a:t>
                      </a:r>
                    </a:p>
                  </a:txBody>
                  <a:tcPr/>
                </a:tc>
              </a:tr>
              <a:tr h="158060">
                <a:tc>
                  <a:txBody>
                    <a:bodyPr/>
                    <a:lstStyle/>
                    <a:p>
                      <a:pPr>
                        <a:defRPr sz="360"/>
                      </a:pPr>
                      <a:r>
                        <a:t>opposite</a:t>
                      </a:r>
                    </a:p>
                  </a:txBody>
                  <a:tcPr/>
                </a:tc>
                <a:tc>
                  <a:txBody>
                    <a:bodyPr/>
                    <a:lstStyle/>
                    <a:p>
                      <a:pPr>
                        <a:defRPr sz="360"/>
                      </a:pPr>
                      <a:r>
                        <a:t>1</a:t>
                      </a:r>
                    </a:p>
                  </a:txBody>
                  <a:tcPr/>
                </a:tc>
              </a:tr>
              <a:tr h="158060">
                <a:tc>
                  <a:txBody>
                    <a:bodyPr/>
                    <a:lstStyle/>
                    <a:p>
                      <a:pPr>
                        <a:defRPr sz="360"/>
                      </a:pPr>
                      <a:r>
                        <a:t>called</a:t>
                      </a:r>
                    </a:p>
                  </a:txBody>
                  <a:tcPr/>
                </a:tc>
                <a:tc>
                  <a:txBody>
                    <a:bodyPr/>
                    <a:lstStyle/>
                    <a:p>
                      <a:pPr>
                        <a:defRPr sz="360"/>
                      </a:pPr>
                      <a:r>
                        <a:t>1</a:t>
                      </a:r>
                    </a:p>
                  </a:txBody>
                  <a:tcPr/>
                </a:tc>
              </a:tr>
              <a:tr h="158060">
                <a:tc>
                  <a:txBody>
                    <a:bodyPr/>
                    <a:lstStyle/>
                    <a:p>
                      <a:pPr>
                        <a:defRPr sz="360"/>
                      </a:pPr>
                      <a:r>
                        <a:t>said</a:t>
                      </a:r>
                    </a:p>
                  </a:txBody>
                  <a:tcPr/>
                </a:tc>
                <a:tc>
                  <a:txBody>
                    <a:bodyPr/>
                    <a:lstStyle/>
                    <a:p>
                      <a:pPr>
                        <a:defRPr sz="360"/>
                      </a:pPr>
                      <a:r>
                        <a:t>1</a:t>
                      </a:r>
                    </a:p>
                  </a:txBody>
                  <a:tcPr/>
                </a:tc>
              </a:tr>
              <a:tr h="158072">
                <a:tc>
                  <a:txBody>
                    <a:bodyPr/>
                    <a:lstStyle/>
                    <a:p>
                      <a:pPr>
                        <a:defRPr sz="360"/>
                      </a:pPr>
                      <a:r>
                        <a:t>dont</a:t>
                      </a:r>
                    </a:p>
                  </a:txBody>
                  <a:tcPr/>
                </a:tc>
                <a:tc>
                  <a:txBody>
                    <a:bodyPr/>
                    <a:lstStyle/>
                    <a:p>
                      <a:pPr>
                        <a:defRPr sz="360"/>
                      </a:pPr>
                      <a:r>
                        <a:t>1</a:t>
                      </a:r>
                    </a:p>
                  </a:txBody>
                  <a:tcPr/>
                </a:tc>
              </a:tr>
            </a:tbl>
          </a:graphicData>
        </a:graphic>
      </p:graphicFrame>
      <p:graphicFrame>
        <p:nvGraphicFramePr>
          <p:cNvPr id="256" name="Table 255"/>
          <p:cNvGraphicFramePr>
            <a:graphicFrameLocks noGrp="1"/>
          </p:cNvGraphicFramePr>
          <p:nvPr/>
        </p:nvGraphicFramePr>
        <p:xfrm>
          <a:off x="3392424" y="1271016"/>
          <a:ext cx="2551176" cy="3319272"/>
        </p:xfrm>
        <a:graphic>
          <a:graphicData uri="http://schemas.openxmlformats.org/drawingml/2006/table">
            <a:tbl>
              <a:tblPr firstRow="1" bandRow="1">
                <a:tableStyleId>{5C22544A-7EE6-4342-B048-85BDC9FD1C3A}</a:tableStyleId>
              </a:tblPr>
              <a:tblGrid>
                <a:gridCol w="1275588"/>
                <a:gridCol w="1275588"/>
              </a:tblGrid>
              <a:tr h="158060">
                <a:tc gridSpan="2">
                  <a:txBody>
                    <a:bodyPr/>
                    <a:lstStyle/>
                    <a:p>
                      <a:pPr>
                        <a:defRPr sz="360"/>
                      </a:pPr>
                      <a:r>
                        <a:t>BIGRAMS</a:t>
                      </a:r>
                    </a:p>
                  </a:txBody>
                  <a:tcPr/>
                </a:tc>
                <a:tc hMerge="1">
                  <a:txBody>
                    <a:bodyPr/>
                    <a:lstStyle/>
                    <a:p>
                      <a:pPr>
                        <a:defRPr sz="360"/>
                      </a:pPr>
                    </a:p>
                  </a:txBody>
                  <a:tcPr/>
                </a:tc>
              </a:tr>
              <a:tr h="158060">
                <a:tc>
                  <a:txBody>
                    <a:bodyPr/>
                    <a:lstStyle/>
                    <a:p>
                      <a:pPr>
                        <a:defRPr sz="360"/>
                      </a:pPr>
                      <a:r>
                        <a:t>got shirt</a:t>
                      </a:r>
                    </a:p>
                  </a:txBody>
                  <a:tcPr/>
                </a:tc>
                <a:tc>
                  <a:txBody>
                    <a:bodyPr/>
                    <a:lstStyle/>
                    <a:p>
                      <a:pPr>
                        <a:defRPr sz="360"/>
                      </a:pPr>
                      <a:r>
                        <a:t>1</a:t>
                      </a:r>
                    </a:p>
                  </a:txBody>
                  <a:tcPr/>
                </a:tc>
              </a:tr>
              <a:tr h="158060">
                <a:tc>
                  <a:txBody>
                    <a:bodyPr/>
                    <a:lstStyle/>
                    <a:p>
                      <a:pPr>
                        <a:defRPr sz="360"/>
                      </a:pPr>
                      <a:r>
                        <a:t>shirt husband</a:t>
                      </a:r>
                    </a:p>
                  </a:txBody>
                  <a:tcPr/>
                </a:tc>
                <a:tc>
                  <a:txBody>
                    <a:bodyPr/>
                    <a:lstStyle/>
                    <a:p>
                      <a:pPr>
                        <a:defRPr sz="360"/>
                      </a:pPr>
                      <a:r>
                        <a:t>1</a:t>
                      </a:r>
                    </a:p>
                  </a:txBody>
                  <a:tcPr/>
                </a:tc>
              </a:tr>
              <a:tr h="158060">
                <a:tc>
                  <a:txBody>
                    <a:bodyPr/>
                    <a:lstStyle/>
                    <a:p>
                      <a:pPr>
                        <a:defRPr sz="360"/>
                      </a:pPr>
                      <a:r>
                        <a:t>husband always</a:t>
                      </a:r>
                    </a:p>
                  </a:txBody>
                  <a:tcPr/>
                </a:tc>
                <a:tc>
                  <a:txBody>
                    <a:bodyPr/>
                    <a:lstStyle/>
                    <a:p>
                      <a:pPr>
                        <a:defRPr sz="360"/>
                      </a:pPr>
                      <a:r>
                        <a:t>1</a:t>
                      </a:r>
                    </a:p>
                  </a:txBody>
                  <a:tcPr/>
                </a:tc>
              </a:tr>
              <a:tr h="158060">
                <a:tc>
                  <a:txBody>
                    <a:bodyPr/>
                    <a:lstStyle/>
                    <a:p>
                      <a:pPr>
                        <a:defRPr sz="360"/>
                      </a:pPr>
                      <a:r>
                        <a:t>always working</a:t>
                      </a:r>
                    </a:p>
                  </a:txBody>
                  <a:tcPr/>
                </a:tc>
                <a:tc>
                  <a:txBody>
                    <a:bodyPr/>
                    <a:lstStyle/>
                    <a:p>
                      <a:pPr>
                        <a:defRPr sz="360"/>
                      </a:pPr>
                      <a:r>
                        <a:t>1</a:t>
                      </a:r>
                    </a:p>
                  </a:txBody>
                  <a:tcPr/>
                </a:tc>
              </a:tr>
              <a:tr h="158060">
                <a:tc>
                  <a:txBody>
                    <a:bodyPr/>
                    <a:lstStyle/>
                    <a:p>
                      <a:pPr>
                        <a:defRPr sz="360"/>
                      </a:pPr>
                      <a:r>
                        <a:t>working outside</a:t>
                      </a:r>
                    </a:p>
                  </a:txBody>
                  <a:tcPr/>
                </a:tc>
                <a:tc>
                  <a:txBody>
                    <a:bodyPr/>
                    <a:lstStyle/>
                    <a:p>
                      <a:pPr>
                        <a:defRPr sz="360"/>
                      </a:pPr>
                      <a:r>
                        <a:t>1</a:t>
                      </a:r>
                    </a:p>
                  </a:txBody>
                  <a:tcPr/>
                </a:tc>
              </a:tr>
              <a:tr h="158060">
                <a:tc>
                  <a:txBody>
                    <a:bodyPr/>
                    <a:lstStyle/>
                    <a:p>
                      <a:pPr>
                        <a:defRPr sz="360"/>
                      </a:pPr>
                      <a:r>
                        <a:t>outside sweating</a:t>
                      </a:r>
                    </a:p>
                  </a:txBody>
                  <a:tcPr/>
                </a:tc>
                <a:tc>
                  <a:txBody>
                    <a:bodyPr/>
                    <a:lstStyle/>
                    <a:p>
                      <a:pPr>
                        <a:defRPr sz="360"/>
                      </a:pPr>
                      <a:r>
                        <a:t>1</a:t>
                      </a:r>
                    </a:p>
                  </a:txBody>
                  <a:tcPr/>
                </a:tc>
              </a:tr>
              <a:tr h="158060">
                <a:tc>
                  <a:txBody>
                    <a:bodyPr/>
                    <a:lstStyle/>
                    <a:p>
                      <a:pPr>
                        <a:defRPr sz="360"/>
                      </a:pPr>
                      <a:r>
                        <a:t>sweating like</a:t>
                      </a:r>
                    </a:p>
                  </a:txBody>
                  <a:tcPr/>
                </a:tc>
                <a:tc>
                  <a:txBody>
                    <a:bodyPr/>
                    <a:lstStyle/>
                    <a:p>
                      <a:pPr>
                        <a:defRPr sz="360"/>
                      </a:pPr>
                      <a:r>
                        <a:t>1</a:t>
                      </a:r>
                    </a:p>
                  </a:txBody>
                  <a:tcPr/>
                </a:tc>
              </a:tr>
              <a:tr h="158060">
                <a:tc>
                  <a:txBody>
                    <a:bodyPr/>
                    <a:lstStyle/>
                    <a:p>
                      <a:pPr>
                        <a:defRPr sz="360"/>
                      </a:pPr>
                      <a:r>
                        <a:t>like crazy</a:t>
                      </a:r>
                    </a:p>
                  </a:txBody>
                  <a:tcPr/>
                </a:tc>
                <a:tc>
                  <a:txBody>
                    <a:bodyPr/>
                    <a:lstStyle/>
                    <a:p>
                      <a:pPr>
                        <a:defRPr sz="360"/>
                      </a:pPr>
                      <a:r>
                        <a:t>1</a:t>
                      </a:r>
                    </a:p>
                  </a:txBody>
                  <a:tcPr/>
                </a:tc>
              </a:tr>
              <a:tr h="158060">
                <a:tc>
                  <a:txBody>
                    <a:bodyPr/>
                    <a:lstStyle/>
                    <a:p>
                      <a:pPr>
                        <a:defRPr sz="360"/>
                      </a:pPr>
                      <a:r>
                        <a:t>crazy hoping</a:t>
                      </a:r>
                    </a:p>
                  </a:txBody>
                  <a:tcPr/>
                </a:tc>
                <a:tc>
                  <a:txBody>
                    <a:bodyPr/>
                    <a:lstStyle/>
                    <a:p>
                      <a:pPr>
                        <a:defRPr sz="360"/>
                      </a:pPr>
                      <a:r>
                        <a:t>1</a:t>
                      </a:r>
                    </a:p>
                  </a:txBody>
                  <a:tcPr/>
                </a:tc>
              </a:tr>
              <a:tr h="158060">
                <a:tc>
                  <a:txBody>
                    <a:bodyPr/>
                    <a:lstStyle/>
                    <a:p>
                      <a:pPr>
                        <a:defRPr sz="360"/>
                      </a:pPr>
                      <a:r>
                        <a:t>hoping would</a:t>
                      </a:r>
                    </a:p>
                  </a:txBody>
                  <a:tcPr/>
                </a:tc>
                <a:tc>
                  <a:txBody>
                    <a:bodyPr/>
                    <a:lstStyle/>
                    <a:p>
                      <a:pPr>
                        <a:defRPr sz="360"/>
                      </a:pPr>
                      <a:r>
                        <a:t>1</a:t>
                      </a:r>
                    </a:p>
                  </a:txBody>
                  <a:tcPr/>
                </a:tc>
              </a:tr>
              <a:tr h="158060">
                <a:tc>
                  <a:txBody>
                    <a:bodyPr/>
                    <a:lstStyle/>
                    <a:p>
                      <a:pPr>
                        <a:defRPr sz="360"/>
                      </a:pPr>
                      <a:r>
                        <a:t>would absorb</a:t>
                      </a:r>
                    </a:p>
                  </a:txBody>
                  <a:tcPr/>
                </a:tc>
                <a:tc>
                  <a:txBody>
                    <a:bodyPr/>
                    <a:lstStyle/>
                    <a:p>
                      <a:pPr>
                        <a:defRPr sz="360"/>
                      </a:pPr>
                      <a:r>
                        <a:t>1</a:t>
                      </a:r>
                    </a:p>
                  </a:txBody>
                  <a:tcPr/>
                </a:tc>
              </a:tr>
              <a:tr h="158060">
                <a:tc>
                  <a:txBody>
                    <a:bodyPr/>
                    <a:lstStyle/>
                    <a:p>
                      <a:pPr>
                        <a:defRPr sz="360"/>
                      </a:pPr>
                      <a:r>
                        <a:t>absorb sweat</a:t>
                      </a:r>
                    </a:p>
                  </a:txBody>
                  <a:tcPr/>
                </a:tc>
                <a:tc>
                  <a:txBody>
                    <a:bodyPr/>
                    <a:lstStyle/>
                    <a:p>
                      <a:pPr>
                        <a:defRPr sz="360"/>
                      </a:pPr>
                      <a:r>
                        <a:t>1</a:t>
                      </a:r>
                    </a:p>
                  </a:txBody>
                  <a:tcPr/>
                </a:tc>
              </a:tr>
              <a:tr h="158060">
                <a:tc>
                  <a:txBody>
                    <a:bodyPr/>
                    <a:lstStyle/>
                    <a:p>
                      <a:pPr>
                        <a:defRPr sz="360"/>
                      </a:pPr>
                      <a:r>
                        <a:t>sweat keep</a:t>
                      </a:r>
                    </a:p>
                  </a:txBody>
                  <a:tcPr/>
                </a:tc>
                <a:tc>
                  <a:txBody>
                    <a:bodyPr/>
                    <a:lstStyle/>
                    <a:p>
                      <a:pPr>
                        <a:defRPr sz="360"/>
                      </a:pPr>
                      <a:r>
                        <a:t>1</a:t>
                      </a:r>
                    </a:p>
                  </a:txBody>
                  <a:tcPr/>
                </a:tc>
              </a:tr>
              <a:tr h="158060">
                <a:tc>
                  <a:txBody>
                    <a:bodyPr/>
                    <a:lstStyle/>
                    <a:p>
                      <a:pPr>
                        <a:defRPr sz="360"/>
                      </a:pPr>
                      <a:r>
                        <a:t>keep body</a:t>
                      </a:r>
                    </a:p>
                  </a:txBody>
                  <a:tcPr/>
                </a:tc>
                <a:tc>
                  <a:txBody>
                    <a:bodyPr/>
                    <a:lstStyle/>
                    <a:p>
                      <a:pPr>
                        <a:defRPr sz="360"/>
                      </a:pPr>
                      <a:r>
                        <a:t>1</a:t>
                      </a:r>
                    </a:p>
                  </a:txBody>
                  <a:tcPr/>
                </a:tc>
              </a:tr>
              <a:tr h="158060">
                <a:tc>
                  <a:txBody>
                    <a:bodyPr/>
                    <a:lstStyle/>
                    <a:p>
                      <a:pPr>
                        <a:defRPr sz="360"/>
                      </a:pPr>
                      <a:r>
                        <a:t>body opposite</a:t>
                      </a:r>
                    </a:p>
                  </a:txBody>
                  <a:tcPr/>
                </a:tc>
                <a:tc>
                  <a:txBody>
                    <a:bodyPr/>
                    <a:lstStyle/>
                    <a:p>
                      <a:pPr>
                        <a:defRPr sz="360"/>
                      </a:pPr>
                      <a:r>
                        <a:t>1</a:t>
                      </a:r>
                    </a:p>
                  </a:txBody>
                  <a:tcPr/>
                </a:tc>
              </a:tr>
              <a:tr h="158060">
                <a:tc>
                  <a:txBody>
                    <a:bodyPr/>
                    <a:lstStyle/>
                    <a:p>
                      <a:pPr>
                        <a:defRPr sz="360"/>
                      </a:pPr>
                      <a:r>
                        <a:t>opposite called</a:t>
                      </a:r>
                    </a:p>
                  </a:txBody>
                  <a:tcPr/>
                </a:tc>
                <a:tc>
                  <a:txBody>
                    <a:bodyPr/>
                    <a:lstStyle/>
                    <a:p>
                      <a:pPr>
                        <a:defRPr sz="360"/>
                      </a:pPr>
                      <a:r>
                        <a:t>1</a:t>
                      </a:r>
                    </a:p>
                  </a:txBody>
                  <a:tcPr/>
                </a:tc>
              </a:tr>
              <a:tr h="158060">
                <a:tc>
                  <a:txBody>
                    <a:bodyPr/>
                    <a:lstStyle/>
                    <a:p>
                      <a:pPr>
                        <a:defRPr sz="360"/>
                      </a:pPr>
                      <a:r>
                        <a:t>called said</a:t>
                      </a:r>
                    </a:p>
                  </a:txBody>
                  <a:tcPr/>
                </a:tc>
                <a:tc>
                  <a:txBody>
                    <a:bodyPr/>
                    <a:lstStyle/>
                    <a:p>
                      <a:pPr>
                        <a:defRPr sz="360"/>
                      </a:pPr>
                      <a:r>
                        <a:t>1</a:t>
                      </a:r>
                    </a:p>
                  </a:txBody>
                  <a:tcPr/>
                </a:tc>
              </a:tr>
              <a:tr h="158060">
                <a:tc>
                  <a:txBody>
                    <a:bodyPr/>
                    <a:lstStyle/>
                    <a:p>
                      <a:pPr>
                        <a:defRPr sz="360"/>
                      </a:pPr>
                      <a:r>
                        <a:t>said dont</a:t>
                      </a:r>
                    </a:p>
                  </a:txBody>
                  <a:tcPr/>
                </a:tc>
                <a:tc>
                  <a:txBody>
                    <a:bodyPr/>
                    <a:lstStyle/>
                    <a:p>
                      <a:pPr>
                        <a:defRPr sz="360"/>
                      </a:pPr>
                      <a:r>
                        <a:t>1</a:t>
                      </a:r>
                    </a:p>
                  </a:txBody>
                  <a:tcPr/>
                </a:tc>
              </a:tr>
              <a:tr h="158060">
                <a:tc>
                  <a:txBody>
                    <a:bodyPr/>
                    <a:lstStyle/>
                    <a:p>
                      <a:pPr>
                        <a:defRPr sz="360"/>
                      </a:pPr>
                      <a:r>
                        <a:t>dont buy</a:t>
                      </a:r>
                    </a:p>
                  </a:txBody>
                  <a:tcPr/>
                </a:tc>
                <a:tc>
                  <a:txBody>
                    <a:bodyPr/>
                    <a:lstStyle/>
                    <a:p>
                      <a:pPr>
                        <a:defRPr sz="360"/>
                      </a:pPr>
                      <a:r>
                        <a:t>1</a:t>
                      </a:r>
                    </a:p>
                  </a:txBody>
                  <a:tcPr/>
                </a:tc>
              </a:tr>
              <a:tr h="158072">
                <a:tc>
                  <a:txBody>
                    <a:bodyPr/>
                    <a:lstStyle/>
                    <a:p>
                      <a:pPr>
                        <a:defRPr sz="360"/>
                      </a:pPr>
                      <a:r>
                        <a:t>buy shirt</a:t>
                      </a:r>
                    </a:p>
                  </a:txBody>
                  <a:tcPr/>
                </a:tc>
                <a:tc>
                  <a:txBody>
                    <a:bodyPr/>
                    <a:lstStyle/>
                    <a:p>
                      <a:pPr>
                        <a:defRPr sz="360"/>
                      </a:pPr>
                      <a:r>
                        <a:t>1</a:t>
                      </a:r>
                    </a:p>
                  </a:txBody>
                  <a:tcPr/>
                </a:tc>
              </a:tr>
            </a:tbl>
          </a:graphicData>
        </a:graphic>
      </p:graphicFrame>
      <p:graphicFrame>
        <p:nvGraphicFramePr>
          <p:cNvPr id="257" name="Table 256"/>
          <p:cNvGraphicFramePr>
            <a:graphicFrameLocks noGrp="1"/>
          </p:cNvGraphicFramePr>
          <p:nvPr/>
        </p:nvGraphicFramePr>
        <p:xfrm>
          <a:off x="5952744" y="1271016"/>
          <a:ext cx="2551176" cy="3319272"/>
        </p:xfrm>
        <a:graphic>
          <a:graphicData uri="http://schemas.openxmlformats.org/drawingml/2006/table">
            <a:tbl>
              <a:tblPr firstRow="1" bandRow="1">
                <a:tableStyleId>{5C22544A-7EE6-4342-B048-85BDC9FD1C3A}</a:tableStyleId>
              </a:tblPr>
              <a:tblGrid>
                <a:gridCol w="1275588"/>
                <a:gridCol w="1275588"/>
              </a:tblGrid>
              <a:tr h="158060">
                <a:tc gridSpan="2">
                  <a:txBody>
                    <a:bodyPr/>
                    <a:lstStyle/>
                    <a:p>
                      <a:pPr>
                        <a:defRPr sz="360"/>
                      </a:pPr>
                      <a:r>
                        <a:t>TRIGRAMS</a:t>
                      </a:r>
                    </a:p>
                  </a:txBody>
                  <a:tcPr/>
                </a:tc>
                <a:tc hMerge="1">
                  <a:txBody>
                    <a:bodyPr/>
                    <a:lstStyle/>
                    <a:p>
                      <a:pPr>
                        <a:defRPr sz="360"/>
                      </a:pPr>
                    </a:p>
                  </a:txBody>
                  <a:tcPr/>
                </a:tc>
              </a:tr>
              <a:tr h="158060">
                <a:tc>
                  <a:txBody>
                    <a:bodyPr/>
                    <a:lstStyle/>
                    <a:p>
                      <a:pPr>
                        <a:defRPr sz="360"/>
                      </a:pPr>
                      <a:r>
                        <a:t>got shirt husband</a:t>
                      </a:r>
                    </a:p>
                  </a:txBody>
                  <a:tcPr/>
                </a:tc>
                <a:tc>
                  <a:txBody>
                    <a:bodyPr/>
                    <a:lstStyle/>
                    <a:p>
                      <a:pPr>
                        <a:defRPr sz="360"/>
                      </a:pPr>
                      <a:r>
                        <a:t>1</a:t>
                      </a:r>
                    </a:p>
                  </a:txBody>
                  <a:tcPr/>
                </a:tc>
              </a:tr>
              <a:tr h="158060">
                <a:tc>
                  <a:txBody>
                    <a:bodyPr/>
                    <a:lstStyle/>
                    <a:p>
                      <a:pPr>
                        <a:defRPr sz="360"/>
                      </a:pPr>
                      <a:r>
                        <a:t>shirt husband always</a:t>
                      </a:r>
                    </a:p>
                  </a:txBody>
                  <a:tcPr/>
                </a:tc>
                <a:tc>
                  <a:txBody>
                    <a:bodyPr/>
                    <a:lstStyle/>
                    <a:p>
                      <a:pPr>
                        <a:defRPr sz="360"/>
                      </a:pPr>
                      <a:r>
                        <a:t>1</a:t>
                      </a:r>
                    </a:p>
                  </a:txBody>
                  <a:tcPr/>
                </a:tc>
              </a:tr>
              <a:tr h="158060">
                <a:tc>
                  <a:txBody>
                    <a:bodyPr/>
                    <a:lstStyle/>
                    <a:p>
                      <a:pPr>
                        <a:defRPr sz="360"/>
                      </a:pPr>
                      <a:r>
                        <a:t>husband always working</a:t>
                      </a:r>
                    </a:p>
                  </a:txBody>
                  <a:tcPr/>
                </a:tc>
                <a:tc>
                  <a:txBody>
                    <a:bodyPr/>
                    <a:lstStyle/>
                    <a:p>
                      <a:pPr>
                        <a:defRPr sz="360"/>
                      </a:pPr>
                      <a:r>
                        <a:t>1</a:t>
                      </a:r>
                    </a:p>
                  </a:txBody>
                  <a:tcPr/>
                </a:tc>
              </a:tr>
              <a:tr h="158060">
                <a:tc>
                  <a:txBody>
                    <a:bodyPr/>
                    <a:lstStyle/>
                    <a:p>
                      <a:pPr>
                        <a:defRPr sz="360"/>
                      </a:pPr>
                      <a:r>
                        <a:t>always working outside</a:t>
                      </a:r>
                    </a:p>
                  </a:txBody>
                  <a:tcPr/>
                </a:tc>
                <a:tc>
                  <a:txBody>
                    <a:bodyPr/>
                    <a:lstStyle/>
                    <a:p>
                      <a:pPr>
                        <a:defRPr sz="360"/>
                      </a:pPr>
                      <a:r>
                        <a:t>1</a:t>
                      </a:r>
                    </a:p>
                  </a:txBody>
                  <a:tcPr/>
                </a:tc>
              </a:tr>
              <a:tr h="158060">
                <a:tc>
                  <a:txBody>
                    <a:bodyPr/>
                    <a:lstStyle/>
                    <a:p>
                      <a:pPr>
                        <a:defRPr sz="360"/>
                      </a:pPr>
                      <a:r>
                        <a:t>working outside sweating</a:t>
                      </a:r>
                    </a:p>
                  </a:txBody>
                  <a:tcPr/>
                </a:tc>
                <a:tc>
                  <a:txBody>
                    <a:bodyPr/>
                    <a:lstStyle/>
                    <a:p>
                      <a:pPr>
                        <a:defRPr sz="360"/>
                      </a:pPr>
                      <a:r>
                        <a:t>1</a:t>
                      </a:r>
                    </a:p>
                  </a:txBody>
                  <a:tcPr/>
                </a:tc>
              </a:tr>
              <a:tr h="158060">
                <a:tc>
                  <a:txBody>
                    <a:bodyPr/>
                    <a:lstStyle/>
                    <a:p>
                      <a:pPr>
                        <a:defRPr sz="360"/>
                      </a:pPr>
                      <a:r>
                        <a:t>outside sweating like</a:t>
                      </a:r>
                    </a:p>
                  </a:txBody>
                  <a:tcPr/>
                </a:tc>
                <a:tc>
                  <a:txBody>
                    <a:bodyPr/>
                    <a:lstStyle/>
                    <a:p>
                      <a:pPr>
                        <a:defRPr sz="360"/>
                      </a:pPr>
                      <a:r>
                        <a:t>1</a:t>
                      </a:r>
                    </a:p>
                  </a:txBody>
                  <a:tcPr/>
                </a:tc>
              </a:tr>
              <a:tr h="158060">
                <a:tc>
                  <a:txBody>
                    <a:bodyPr/>
                    <a:lstStyle/>
                    <a:p>
                      <a:pPr>
                        <a:defRPr sz="360"/>
                      </a:pPr>
                      <a:r>
                        <a:t>sweating like crazy</a:t>
                      </a:r>
                    </a:p>
                  </a:txBody>
                  <a:tcPr/>
                </a:tc>
                <a:tc>
                  <a:txBody>
                    <a:bodyPr/>
                    <a:lstStyle/>
                    <a:p>
                      <a:pPr>
                        <a:defRPr sz="360"/>
                      </a:pPr>
                      <a:r>
                        <a:t>1</a:t>
                      </a:r>
                    </a:p>
                  </a:txBody>
                  <a:tcPr/>
                </a:tc>
              </a:tr>
              <a:tr h="158060">
                <a:tc>
                  <a:txBody>
                    <a:bodyPr/>
                    <a:lstStyle/>
                    <a:p>
                      <a:pPr>
                        <a:defRPr sz="360"/>
                      </a:pPr>
                      <a:r>
                        <a:t>like crazy hoping</a:t>
                      </a:r>
                    </a:p>
                  </a:txBody>
                  <a:tcPr/>
                </a:tc>
                <a:tc>
                  <a:txBody>
                    <a:bodyPr/>
                    <a:lstStyle/>
                    <a:p>
                      <a:pPr>
                        <a:defRPr sz="360"/>
                      </a:pPr>
                      <a:r>
                        <a:t>1</a:t>
                      </a:r>
                    </a:p>
                  </a:txBody>
                  <a:tcPr/>
                </a:tc>
              </a:tr>
              <a:tr h="158060">
                <a:tc>
                  <a:txBody>
                    <a:bodyPr/>
                    <a:lstStyle/>
                    <a:p>
                      <a:pPr>
                        <a:defRPr sz="360"/>
                      </a:pPr>
                      <a:r>
                        <a:t>crazy hoping would</a:t>
                      </a:r>
                    </a:p>
                  </a:txBody>
                  <a:tcPr/>
                </a:tc>
                <a:tc>
                  <a:txBody>
                    <a:bodyPr/>
                    <a:lstStyle/>
                    <a:p>
                      <a:pPr>
                        <a:defRPr sz="360"/>
                      </a:pPr>
                      <a:r>
                        <a:t>1</a:t>
                      </a:r>
                    </a:p>
                  </a:txBody>
                  <a:tcPr/>
                </a:tc>
              </a:tr>
              <a:tr h="158060">
                <a:tc>
                  <a:txBody>
                    <a:bodyPr/>
                    <a:lstStyle/>
                    <a:p>
                      <a:pPr>
                        <a:defRPr sz="360"/>
                      </a:pPr>
                      <a:r>
                        <a:t>hoping would absorb</a:t>
                      </a:r>
                    </a:p>
                  </a:txBody>
                  <a:tcPr/>
                </a:tc>
                <a:tc>
                  <a:txBody>
                    <a:bodyPr/>
                    <a:lstStyle/>
                    <a:p>
                      <a:pPr>
                        <a:defRPr sz="360"/>
                      </a:pPr>
                      <a:r>
                        <a:t>1</a:t>
                      </a:r>
                    </a:p>
                  </a:txBody>
                  <a:tcPr/>
                </a:tc>
              </a:tr>
              <a:tr h="158060">
                <a:tc>
                  <a:txBody>
                    <a:bodyPr/>
                    <a:lstStyle/>
                    <a:p>
                      <a:pPr>
                        <a:defRPr sz="360"/>
                      </a:pPr>
                      <a:r>
                        <a:t>would absorb sweat</a:t>
                      </a:r>
                    </a:p>
                  </a:txBody>
                  <a:tcPr/>
                </a:tc>
                <a:tc>
                  <a:txBody>
                    <a:bodyPr/>
                    <a:lstStyle/>
                    <a:p>
                      <a:pPr>
                        <a:defRPr sz="360"/>
                      </a:pPr>
                      <a:r>
                        <a:t>1</a:t>
                      </a:r>
                    </a:p>
                  </a:txBody>
                  <a:tcPr/>
                </a:tc>
              </a:tr>
              <a:tr h="158060">
                <a:tc>
                  <a:txBody>
                    <a:bodyPr/>
                    <a:lstStyle/>
                    <a:p>
                      <a:pPr>
                        <a:defRPr sz="360"/>
                      </a:pPr>
                      <a:r>
                        <a:t>absorb sweat keep</a:t>
                      </a:r>
                    </a:p>
                  </a:txBody>
                  <a:tcPr/>
                </a:tc>
                <a:tc>
                  <a:txBody>
                    <a:bodyPr/>
                    <a:lstStyle/>
                    <a:p>
                      <a:pPr>
                        <a:defRPr sz="360"/>
                      </a:pPr>
                      <a:r>
                        <a:t>1</a:t>
                      </a:r>
                    </a:p>
                  </a:txBody>
                  <a:tcPr/>
                </a:tc>
              </a:tr>
              <a:tr h="158060">
                <a:tc>
                  <a:txBody>
                    <a:bodyPr/>
                    <a:lstStyle/>
                    <a:p>
                      <a:pPr>
                        <a:defRPr sz="360"/>
                      </a:pPr>
                      <a:r>
                        <a:t>sweat keep body</a:t>
                      </a:r>
                    </a:p>
                  </a:txBody>
                  <a:tcPr/>
                </a:tc>
                <a:tc>
                  <a:txBody>
                    <a:bodyPr/>
                    <a:lstStyle/>
                    <a:p>
                      <a:pPr>
                        <a:defRPr sz="360"/>
                      </a:pPr>
                      <a:r>
                        <a:t>1</a:t>
                      </a:r>
                    </a:p>
                  </a:txBody>
                  <a:tcPr/>
                </a:tc>
              </a:tr>
              <a:tr h="158060">
                <a:tc>
                  <a:txBody>
                    <a:bodyPr/>
                    <a:lstStyle/>
                    <a:p>
                      <a:pPr>
                        <a:defRPr sz="360"/>
                      </a:pPr>
                      <a:r>
                        <a:t>keep body opposite</a:t>
                      </a:r>
                    </a:p>
                  </a:txBody>
                  <a:tcPr/>
                </a:tc>
                <a:tc>
                  <a:txBody>
                    <a:bodyPr/>
                    <a:lstStyle/>
                    <a:p>
                      <a:pPr>
                        <a:defRPr sz="360"/>
                      </a:pPr>
                      <a:r>
                        <a:t>1</a:t>
                      </a:r>
                    </a:p>
                  </a:txBody>
                  <a:tcPr/>
                </a:tc>
              </a:tr>
              <a:tr h="158060">
                <a:tc>
                  <a:txBody>
                    <a:bodyPr/>
                    <a:lstStyle/>
                    <a:p>
                      <a:pPr>
                        <a:defRPr sz="360"/>
                      </a:pPr>
                      <a:r>
                        <a:t>body opposite called</a:t>
                      </a:r>
                    </a:p>
                  </a:txBody>
                  <a:tcPr/>
                </a:tc>
                <a:tc>
                  <a:txBody>
                    <a:bodyPr/>
                    <a:lstStyle/>
                    <a:p>
                      <a:pPr>
                        <a:defRPr sz="360"/>
                      </a:pPr>
                      <a:r>
                        <a:t>1</a:t>
                      </a:r>
                    </a:p>
                  </a:txBody>
                  <a:tcPr/>
                </a:tc>
              </a:tr>
              <a:tr h="158060">
                <a:tc>
                  <a:txBody>
                    <a:bodyPr/>
                    <a:lstStyle/>
                    <a:p>
                      <a:pPr>
                        <a:defRPr sz="360"/>
                      </a:pPr>
                      <a:r>
                        <a:t>opposite called said</a:t>
                      </a:r>
                    </a:p>
                  </a:txBody>
                  <a:tcPr/>
                </a:tc>
                <a:tc>
                  <a:txBody>
                    <a:bodyPr/>
                    <a:lstStyle/>
                    <a:p>
                      <a:pPr>
                        <a:defRPr sz="360"/>
                      </a:pPr>
                      <a:r>
                        <a:t>1</a:t>
                      </a:r>
                    </a:p>
                  </a:txBody>
                  <a:tcPr/>
                </a:tc>
              </a:tr>
              <a:tr h="158060">
                <a:tc>
                  <a:txBody>
                    <a:bodyPr/>
                    <a:lstStyle/>
                    <a:p>
                      <a:pPr>
                        <a:defRPr sz="360"/>
                      </a:pPr>
                      <a:r>
                        <a:t>called said dont</a:t>
                      </a:r>
                    </a:p>
                  </a:txBody>
                  <a:tcPr/>
                </a:tc>
                <a:tc>
                  <a:txBody>
                    <a:bodyPr/>
                    <a:lstStyle/>
                    <a:p>
                      <a:pPr>
                        <a:defRPr sz="360"/>
                      </a:pPr>
                      <a:r>
                        <a:t>1</a:t>
                      </a:r>
                    </a:p>
                  </a:txBody>
                  <a:tcPr/>
                </a:tc>
              </a:tr>
              <a:tr h="158060">
                <a:tc>
                  <a:txBody>
                    <a:bodyPr/>
                    <a:lstStyle/>
                    <a:p>
                      <a:pPr>
                        <a:defRPr sz="360"/>
                      </a:pPr>
                      <a:r>
                        <a:t>said dont buy</a:t>
                      </a:r>
                    </a:p>
                  </a:txBody>
                  <a:tcPr/>
                </a:tc>
                <a:tc>
                  <a:txBody>
                    <a:bodyPr/>
                    <a:lstStyle/>
                    <a:p>
                      <a:pPr>
                        <a:defRPr sz="360"/>
                      </a:pPr>
                      <a:r>
                        <a:t>1</a:t>
                      </a:r>
                    </a:p>
                  </a:txBody>
                  <a:tcPr/>
                </a:tc>
              </a:tr>
              <a:tr h="158060">
                <a:tc>
                  <a:txBody>
                    <a:bodyPr/>
                    <a:lstStyle/>
                    <a:p>
                      <a:pPr>
                        <a:defRPr sz="360"/>
                      </a:pPr>
                      <a:r>
                        <a:t>dont buy shirt</a:t>
                      </a:r>
                    </a:p>
                  </a:txBody>
                  <a:tcPr/>
                </a:tc>
                <a:tc>
                  <a:txBody>
                    <a:bodyPr/>
                    <a:lstStyle/>
                    <a:p>
                      <a:pPr>
                        <a:defRPr sz="360"/>
                      </a:pPr>
                      <a:r>
                        <a:t>1</a:t>
                      </a:r>
                    </a:p>
                  </a:txBody>
                  <a:tcPr/>
                </a:tc>
              </a:tr>
              <a:tr h="158072">
                <a:tc>
                  <a:txBody>
                    <a:bodyPr/>
                    <a:lstStyle/>
                    <a:p>
                      <a:pPr>
                        <a:defRPr sz="360"/>
                      </a:pPr>
                      <a:r>
                        <a:t>buy shirt comfortable</a:t>
                      </a:r>
                    </a:p>
                  </a:txBody>
                  <a:tcPr/>
                </a:tc>
                <a:tc>
                  <a:txBody>
                    <a:bodyPr/>
                    <a:lstStyle/>
                    <a:p>
                      <a:pPr>
                        <a:defRPr sz="360"/>
                      </a:pPr>
                      <a:r>
                        <a:t>1</a:t>
                      </a:r>
                    </a:p>
                  </a:txBody>
                  <a:tcPr/>
                </a:tc>
              </a:tr>
            </a:tbl>
          </a:graphicData>
        </a:graphic>
      </p:graphicFrame>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1856</TotalTime>
  <Words>451</Words>
  <Application>Microsoft Office PowerPoint</Application>
  <PresentationFormat>Presentación en pantalla (16:9)</PresentationFormat>
  <Paragraphs>141</Paragraphs>
  <Slides>31</Slides>
  <Notes>31</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31</vt:i4>
      </vt:variant>
    </vt:vector>
  </HeadingPairs>
  <TitlesOfParts>
    <vt:vector size="37" baseType="lpstr">
      <vt:lpstr>Ubuntu</vt:lpstr>
      <vt:lpstr>Ubuntu Light</vt:lpstr>
      <vt:lpstr>Poppins</vt:lpstr>
      <vt:lpstr>Poppins Light</vt:lpstr>
      <vt:lpstr>Arial</vt:lpstr>
      <vt:lpstr>Simple Light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Diego Benavides</cp:lastModifiedBy>
  <cp:revision>20</cp:revision>
  <dcterms:modified xsi:type="dcterms:W3CDTF">2024-06-14T15:26:32Z</dcterms:modified>
</cp:coreProperties>
</file>