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89" r:id="rId13"/>
    <p:sldId id="292" r:id="rId14"/>
    <p:sldId id="272" r:id="rId15"/>
    <p:sldId id="288" r:id="rId16"/>
    <p:sldId id="293" r:id="rId17"/>
    <p:sldId id="274" r:id="rId18"/>
    <p:sldId id="275" r:id="rId19"/>
    <p:sldId id="294" r:id="rId20"/>
    <p:sldId id="278" r:id="rId21"/>
    <p:sldId id="279" r:id="rId22"/>
    <p:sldId id="282" r:id="rId23"/>
    <p:sldId id="283" r:id="rId24"/>
    <p:sldId id="295" r:id="rId25"/>
    <p:sldId id="296" r:id="rId26"/>
    <p:sldId id="284" r:id="rId27"/>
    <p:sldId id="285" r:id="rId28"/>
    <p:sldId id="286" r:id="rId29"/>
    <p:sldId id="287" r:id="rId30"/>
    <p:sldId id="290" r:id="rId31"/>
    <p:sldId id="291" r:id="rId32"/>
  </p:sldIdLst>
  <p:sldSz cx="9144000" cy="5143500" type="screen16x9"/>
  <p:notesSz cx="6858000" cy="9144000"/>
  <p:embeddedFontLs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Light" panose="00000400000000000000" pitchFamily="2" charset="0"/>
      <p:regular r:id="rId38"/>
      <p:bold r:id="rId39"/>
      <p:italic r:id="rId40"/>
      <p:boldItalic r:id="rId41"/>
    </p:embeddedFont>
    <p:embeddedFont>
      <p:font typeface="Ubuntu" panose="020B0504030602030204" pitchFamily="34" charset="0"/>
      <p:regular r:id="rId42"/>
      <p:bold r:id="rId43"/>
      <p:italic r:id="rId44"/>
      <p:boldItalic r:id="rId45"/>
    </p:embeddedFont>
    <p:embeddedFont>
      <p:font typeface="Ubuntu Light" panose="020B0304030602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0febae4cc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0febae4cc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1608327e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01608327e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1608327e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01608327e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358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1608327e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01608327e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345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df8f9a0a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3df8f9a0a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3df8f9a0a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3df8f9a0a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370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1608327e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01608327e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120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3e8dfd7b9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3e8dfd7b9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ddd6143c5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9ddd6143c5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01608327e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01608327e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06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b6de945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b6de945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f4992c477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f4992c477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f2c259221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f2c259221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5dbb05f7c8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5dbb05f7c8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f2c2592210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f2c2592210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f2c259221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f2c259221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601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f2c259221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f2c259221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288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f2c2592210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f2c2592210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b9fbcf6d4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b9fbcf6d4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f2c2592210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f2c2592210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f2c259221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f2c259221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e81abbc0d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e81abbc0d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f2c259221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f2c259221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513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f2c259221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1f2c259221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033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8bf0dbaf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48bf0dbaf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3bd601f28_4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13bd601f28_4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13bd601f28_4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13bd601f28_4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13bd601f28_4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13bd601f28_4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ddd6143c5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9ddd6143c5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ddd6143c5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ddd6143c5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1F1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813" y="1715175"/>
            <a:ext cx="6106373" cy="24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868375" y="3112875"/>
            <a:ext cx="277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CREATIVE PROPOSAL</a:t>
            </a:r>
            <a:endParaRPr sz="17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 txBox="1"/>
          <p:nvPr/>
        </p:nvSpPr>
        <p:spPr>
          <a:xfrm>
            <a:off x="985150" y="800950"/>
            <a:ext cx="680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9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Benchmark Analysis</a:t>
            </a:r>
            <a:endParaRPr sz="19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1196496" y="111525"/>
            <a:ext cx="54687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24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0" name="Google Shape;280;p26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6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37202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6"/>
          <p:cNvSpPr txBox="1"/>
          <p:nvPr/>
        </p:nvSpPr>
        <p:spPr>
          <a:xfrm rot="-5400000">
            <a:off x="-696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4" name="Google Shape;2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400" y="963025"/>
            <a:ext cx="166525" cy="166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26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7" name="Google Shape;287;p26"/>
          <p:cNvSpPr txBox="1"/>
          <p:nvPr/>
        </p:nvSpPr>
        <p:spPr>
          <a:xfrm rot="-5400000">
            <a:off x="76015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Insights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88" name="Google Shape;288;p26"/>
          <p:cNvCxnSpPr/>
          <p:nvPr/>
        </p:nvCxnSpPr>
        <p:spPr>
          <a:xfrm>
            <a:off x="86618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26"/>
          <p:cNvCxnSpPr/>
          <p:nvPr/>
        </p:nvCxnSpPr>
        <p:spPr>
          <a:xfrm>
            <a:off x="89827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26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95515B2F-9A1C-0D7B-375D-572044109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99" y="1691123"/>
            <a:ext cx="2068077" cy="20680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8DFC93-5485-E9A4-7AF1-6437D8CF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53" y="1691123"/>
            <a:ext cx="20700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ading vector icon isolated on transparent background, Loading logo design  Stock Vector | Adobe Stock">
            <a:extLst>
              <a:ext uri="{FF2B5EF4-FFF2-40B4-BE49-F238E27FC236}">
                <a16:creationId xmlns:a16="http://schemas.microsoft.com/office/drawing/2014/main" id="{6F481EF2-604D-0EA3-D9AB-6F2EAA90B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30" y="1691123"/>
            <a:ext cx="207000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 txBox="1"/>
          <p:nvPr/>
        </p:nvSpPr>
        <p:spPr>
          <a:xfrm>
            <a:off x="469050" y="876775"/>
            <a:ext cx="7888200" cy="47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C643"/>
              </a:buClr>
              <a:buSzPts val="1400"/>
            </a:pPr>
            <a:r>
              <a:rPr lang="es-MX" sz="9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9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432063" y="91663"/>
            <a:ext cx="7990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 </a:t>
            </a:r>
            <a:r>
              <a:rPr lang="en" sz="3900" b="1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Image List</a:t>
            </a:r>
            <a:endParaRPr sz="2400" dirty="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299" name="Google Shape;299;p27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27"/>
          <p:cNvSpPr txBox="1"/>
          <p:nvPr/>
        </p:nvSpPr>
        <p:spPr>
          <a:xfrm rot="-5400000">
            <a:off x="74491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Hero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01" name="Google Shape;301;p27"/>
          <p:cNvCxnSpPr/>
          <p:nvPr/>
        </p:nvCxnSpPr>
        <p:spPr>
          <a:xfrm>
            <a:off x="85094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7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4" name="Google Shape;3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0375" y="159838"/>
            <a:ext cx="2803750" cy="648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7"/>
          <p:cNvCxnSpPr/>
          <p:nvPr/>
        </p:nvCxnSpPr>
        <p:spPr>
          <a:xfrm>
            <a:off x="88303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27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27"/>
          <p:cNvSpPr txBox="1"/>
          <p:nvPr/>
        </p:nvSpPr>
        <p:spPr>
          <a:xfrm rot="-5400000">
            <a:off x="7610388" y="3631799"/>
            <a:ext cx="271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 txBox="1"/>
          <p:nvPr/>
        </p:nvSpPr>
        <p:spPr>
          <a:xfrm>
            <a:off x="469050" y="876775"/>
            <a:ext cx="7888200" cy="47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C643"/>
              </a:buClr>
              <a:buSzPts val="1400"/>
            </a:pPr>
            <a:r>
              <a:rPr lang="es-MX" sz="9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9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432063" y="91663"/>
            <a:ext cx="7990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 </a:t>
            </a:r>
            <a:r>
              <a:rPr lang="en" sz="3900" b="1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Image List</a:t>
            </a:r>
            <a:endParaRPr sz="2400" dirty="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299" name="Google Shape;299;p27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27"/>
          <p:cNvSpPr txBox="1"/>
          <p:nvPr/>
        </p:nvSpPr>
        <p:spPr>
          <a:xfrm rot="-5400000">
            <a:off x="74491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Hero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01" name="Google Shape;301;p27"/>
          <p:cNvCxnSpPr/>
          <p:nvPr/>
        </p:nvCxnSpPr>
        <p:spPr>
          <a:xfrm>
            <a:off x="85094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7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4" name="Google Shape;3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0375" y="159838"/>
            <a:ext cx="2803750" cy="648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7"/>
          <p:cNvCxnSpPr/>
          <p:nvPr/>
        </p:nvCxnSpPr>
        <p:spPr>
          <a:xfrm>
            <a:off x="88303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27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27"/>
          <p:cNvSpPr txBox="1"/>
          <p:nvPr/>
        </p:nvSpPr>
        <p:spPr>
          <a:xfrm rot="-5400000">
            <a:off x="7610388" y="3631799"/>
            <a:ext cx="271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5960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 txBox="1"/>
          <p:nvPr/>
        </p:nvSpPr>
        <p:spPr>
          <a:xfrm>
            <a:off x="432063" y="91663"/>
            <a:ext cx="79908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1"/>
                </a:solidFill>
                <a:latin typeface="Ubuntu"/>
                <a:ea typeface="Poppins Light"/>
                <a:cs typeface="Poppins Light"/>
                <a:sym typeface="Ubuntu"/>
              </a:rPr>
              <a:t>Reference</a:t>
            </a:r>
            <a:endParaRPr sz="1600" dirty="0">
              <a:solidFill>
                <a:schemeClr val="bg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299" name="Google Shape;299;p27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27"/>
          <p:cNvSpPr txBox="1"/>
          <p:nvPr/>
        </p:nvSpPr>
        <p:spPr>
          <a:xfrm rot="-5400000">
            <a:off x="74491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Hero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01" name="Google Shape;301;p27"/>
          <p:cNvCxnSpPr/>
          <p:nvPr/>
        </p:nvCxnSpPr>
        <p:spPr>
          <a:xfrm>
            <a:off x="85094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7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05" name="Google Shape;305;p27"/>
          <p:cNvCxnSpPr/>
          <p:nvPr/>
        </p:nvCxnSpPr>
        <p:spPr>
          <a:xfrm>
            <a:off x="88303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27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27"/>
          <p:cNvSpPr txBox="1"/>
          <p:nvPr/>
        </p:nvSpPr>
        <p:spPr>
          <a:xfrm rot="-5400000">
            <a:off x="7610388" y="3631799"/>
            <a:ext cx="271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5D7F2E-F0E7-516E-0903-9F54227F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96" y="892426"/>
            <a:ext cx="2900807" cy="35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0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/>
        </p:nvSpPr>
        <p:spPr>
          <a:xfrm>
            <a:off x="360775" y="676500"/>
            <a:ext cx="8164800" cy="3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</a:pPr>
            <a:r>
              <a:rPr lang="es-MX" sz="9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9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31" name="Google Shape;331;p29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29"/>
          <p:cNvSpPr txBox="1"/>
          <p:nvPr/>
        </p:nvSpPr>
        <p:spPr>
          <a:xfrm rot="-5400000">
            <a:off x="7430800" y="3721500"/>
            <a:ext cx="24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Lifestyle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33" name="Google Shape;333;p29"/>
          <p:cNvCxnSpPr/>
          <p:nvPr/>
        </p:nvCxnSpPr>
        <p:spPr>
          <a:xfrm>
            <a:off x="8525575" y="15777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29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9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36" name="Google Shape;336;p29"/>
          <p:cNvCxnSpPr/>
          <p:nvPr/>
        </p:nvCxnSpPr>
        <p:spPr>
          <a:xfrm>
            <a:off x="88150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" name="Google Shape;337;p29"/>
          <p:cNvCxnSpPr/>
          <p:nvPr/>
        </p:nvCxnSpPr>
        <p:spPr>
          <a:xfrm>
            <a:off x="91198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8" name="Google Shape;338;p29"/>
          <p:cNvSpPr txBox="1"/>
          <p:nvPr/>
        </p:nvSpPr>
        <p:spPr>
          <a:xfrm rot="-5400000">
            <a:off x="7602738" y="3624149"/>
            <a:ext cx="27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Suggestd Images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39" name="Google Shape;339;p29"/>
          <p:cNvSpPr txBox="1"/>
          <p:nvPr/>
        </p:nvSpPr>
        <p:spPr>
          <a:xfrm>
            <a:off x="556849" y="14710"/>
            <a:ext cx="7224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 </a:t>
            </a:r>
            <a:r>
              <a:rPr lang="en" sz="3100" b="1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Image List</a:t>
            </a:r>
            <a:endParaRPr sz="160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40" name="Google Shape;3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6200" y="76314"/>
            <a:ext cx="2327575" cy="5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/>
        </p:nvSpPr>
        <p:spPr>
          <a:xfrm>
            <a:off x="360775" y="676500"/>
            <a:ext cx="8164800" cy="3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</a:pPr>
            <a:r>
              <a:rPr lang="es-MX" sz="9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9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31" name="Google Shape;331;p29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29"/>
          <p:cNvSpPr txBox="1"/>
          <p:nvPr/>
        </p:nvSpPr>
        <p:spPr>
          <a:xfrm rot="-5400000">
            <a:off x="7430800" y="3721500"/>
            <a:ext cx="24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Lifestyle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33" name="Google Shape;333;p29"/>
          <p:cNvCxnSpPr/>
          <p:nvPr/>
        </p:nvCxnSpPr>
        <p:spPr>
          <a:xfrm>
            <a:off x="8525575" y="15777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29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9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36" name="Google Shape;336;p29"/>
          <p:cNvCxnSpPr/>
          <p:nvPr/>
        </p:nvCxnSpPr>
        <p:spPr>
          <a:xfrm>
            <a:off x="88150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7" name="Google Shape;337;p29"/>
          <p:cNvCxnSpPr/>
          <p:nvPr/>
        </p:nvCxnSpPr>
        <p:spPr>
          <a:xfrm>
            <a:off x="91198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8" name="Google Shape;338;p29"/>
          <p:cNvSpPr txBox="1"/>
          <p:nvPr/>
        </p:nvSpPr>
        <p:spPr>
          <a:xfrm rot="-5400000">
            <a:off x="7602738" y="3624149"/>
            <a:ext cx="27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Suggestd Images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39" name="Google Shape;339;p29"/>
          <p:cNvSpPr txBox="1"/>
          <p:nvPr/>
        </p:nvSpPr>
        <p:spPr>
          <a:xfrm>
            <a:off x="556849" y="14710"/>
            <a:ext cx="72246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 </a:t>
            </a:r>
            <a:r>
              <a:rPr lang="en" sz="3100" b="1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Image List</a:t>
            </a:r>
            <a:endParaRPr sz="160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40" name="Google Shape;3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6200" y="76314"/>
            <a:ext cx="2327575" cy="53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05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45165F56-CAB5-FE67-7E98-57EA6C7C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12" y="877569"/>
            <a:ext cx="2896556" cy="35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Google Shape;298;p27"/>
          <p:cNvSpPr txBox="1"/>
          <p:nvPr/>
        </p:nvSpPr>
        <p:spPr>
          <a:xfrm>
            <a:off x="432063" y="91663"/>
            <a:ext cx="79908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1"/>
                </a:solidFill>
                <a:latin typeface="Ubuntu"/>
                <a:ea typeface="Poppins Light"/>
                <a:cs typeface="Poppins Light"/>
                <a:sym typeface="Ubuntu"/>
              </a:rPr>
              <a:t>Reference</a:t>
            </a:r>
            <a:endParaRPr sz="1600" dirty="0">
              <a:solidFill>
                <a:schemeClr val="bg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299" name="Google Shape;299;p27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27"/>
          <p:cNvSpPr txBox="1"/>
          <p:nvPr/>
        </p:nvSpPr>
        <p:spPr>
          <a:xfrm rot="-5400000">
            <a:off x="74491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Hero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01" name="Google Shape;301;p27"/>
          <p:cNvCxnSpPr/>
          <p:nvPr/>
        </p:nvCxnSpPr>
        <p:spPr>
          <a:xfrm>
            <a:off x="85094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7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05" name="Google Shape;305;p27"/>
          <p:cNvCxnSpPr/>
          <p:nvPr/>
        </p:nvCxnSpPr>
        <p:spPr>
          <a:xfrm>
            <a:off x="88303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27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27"/>
          <p:cNvSpPr txBox="1"/>
          <p:nvPr/>
        </p:nvSpPr>
        <p:spPr>
          <a:xfrm rot="-5400000">
            <a:off x="7610388" y="3631799"/>
            <a:ext cx="271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91534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"/>
          <p:cNvSpPr txBox="1"/>
          <p:nvPr/>
        </p:nvSpPr>
        <p:spPr>
          <a:xfrm>
            <a:off x="383713" y="724150"/>
            <a:ext cx="81105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643"/>
              </a:buClr>
              <a:buSzPts val="1300"/>
            </a:pPr>
            <a:r>
              <a:rPr lang="es-MX" sz="900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900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61" name="Google Shape;361;p31"/>
          <p:cNvCxnSpPr/>
          <p:nvPr/>
        </p:nvCxnSpPr>
        <p:spPr>
          <a:xfrm>
            <a:off x="9468325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Google Shape;362;p31"/>
          <p:cNvSpPr txBox="1"/>
          <p:nvPr/>
        </p:nvSpPr>
        <p:spPr>
          <a:xfrm rot="-5400000">
            <a:off x="7457250" y="368800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Infographics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63" name="Google Shape;363;p31"/>
          <p:cNvCxnSpPr/>
          <p:nvPr/>
        </p:nvCxnSpPr>
        <p:spPr>
          <a:xfrm>
            <a:off x="8517600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4" name="Google Shape;364;p31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1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66" name="Google Shape;366;p31"/>
          <p:cNvCxnSpPr/>
          <p:nvPr/>
        </p:nvCxnSpPr>
        <p:spPr>
          <a:xfrm>
            <a:off x="8838450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31"/>
          <p:cNvCxnSpPr/>
          <p:nvPr/>
        </p:nvCxnSpPr>
        <p:spPr>
          <a:xfrm>
            <a:off x="9143250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31"/>
          <p:cNvSpPr txBox="1"/>
          <p:nvPr/>
        </p:nvSpPr>
        <p:spPr>
          <a:xfrm rot="-5400000">
            <a:off x="7626163" y="3581699"/>
            <a:ext cx="27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69" name="Google Shape;36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7925" y="76200"/>
            <a:ext cx="2292625" cy="6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1"/>
          <p:cNvSpPr txBox="1"/>
          <p:nvPr/>
        </p:nvSpPr>
        <p:spPr>
          <a:xfrm>
            <a:off x="566850" y="31450"/>
            <a:ext cx="4493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 </a:t>
            </a:r>
            <a:r>
              <a:rPr lang="en" sz="3300" b="1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Image List</a:t>
            </a:r>
            <a:endParaRPr sz="180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2"/>
          <p:cNvSpPr txBox="1"/>
          <p:nvPr/>
        </p:nvSpPr>
        <p:spPr>
          <a:xfrm>
            <a:off x="582000" y="692200"/>
            <a:ext cx="7935600" cy="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605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643"/>
              </a:buClr>
              <a:buSzPts val="1300"/>
            </a:pPr>
            <a:r>
              <a:rPr lang="es-MX" sz="900" dirty="0">
                <a:solidFill>
                  <a:srgbClr val="EEEEEE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900" dirty="0">
              <a:solidFill>
                <a:srgbClr val="EEEEE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76" name="Google Shape;376;p32"/>
          <p:cNvCxnSpPr/>
          <p:nvPr/>
        </p:nvCxnSpPr>
        <p:spPr>
          <a:xfrm>
            <a:off x="9468325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7" name="Google Shape;377;p32"/>
          <p:cNvSpPr txBox="1"/>
          <p:nvPr/>
        </p:nvSpPr>
        <p:spPr>
          <a:xfrm rot="-5400000">
            <a:off x="7457250" y="368800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Infographics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78" name="Google Shape;378;p32"/>
          <p:cNvCxnSpPr/>
          <p:nvPr/>
        </p:nvCxnSpPr>
        <p:spPr>
          <a:xfrm>
            <a:off x="8517600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9" name="Google Shape;379;p32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81" name="Google Shape;381;p32"/>
          <p:cNvCxnSpPr/>
          <p:nvPr/>
        </p:nvCxnSpPr>
        <p:spPr>
          <a:xfrm>
            <a:off x="8838450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32"/>
          <p:cNvCxnSpPr/>
          <p:nvPr/>
        </p:nvCxnSpPr>
        <p:spPr>
          <a:xfrm>
            <a:off x="9143250" y="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3" name="Google Shape;383;p32"/>
          <p:cNvSpPr txBox="1"/>
          <p:nvPr/>
        </p:nvSpPr>
        <p:spPr>
          <a:xfrm rot="-5400000">
            <a:off x="7626163" y="3581699"/>
            <a:ext cx="27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84" name="Google Shape;3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7925" y="76200"/>
            <a:ext cx="2292625" cy="6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2"/>
          <p:cNvSpPr txBox="1"/>
          <p:nvPr/>
        </p:nvSpPr>
        <p:spPr>
          <a:xfrm>
            <a:off x="566850" y="31450"/>
            <a:ext cx="4493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 </a:t>
            </a:r>
            <a:r>
              <a:rPr lang="en" sz="3300" b="1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Image List</a:t>
            </a:r>
            <a:endParaRPr sz="180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90483B90-D7C3-DC27-DDEB-F9E29428E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912" y="891600"/>
            <a:ext cx="2895390" cy="3571200"/>
          </a:xfrm>
          <a:prstGeom prst="rect">
            <a:avLst/>
          </a:prstGeom>
        </p:spPr>
      </p:pic>
      <p:sp>
        <p:nvSpPr>
          <p:cNvPr id="298" name="Google Shape;298;p27"/>
          <p:cNvSpPr txBox="1"/>
          <p:nvPr/>
        </p:nvSpPr>
        <p:spPr>
          <a:xfrm>
            <a:off x="432063" y="91663"/>
            <a:ext cx="79908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1"/>
                </a:solidFill>
                <a:latin typeface="Ubuntu"/>
                <a:ea typeface="Poppins Light"/>
                <a:cs typeface="Poppins Light"/>
                <a:sym typeface="Ubuntu"/>
              </a:rPr>
              <a:t>Reference</a:t>
            </a:r>
            <a:endParaRPr sz="1600" dirty="0">
              <a:solidFill>
                <a:schemeClr val="bg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299" name="Google Shape;299;p27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27"/>
          <p:cNvSpPr txBox="1"/>
          <p:nvPr/>
        </p:nvSpPr>
        <p:spPr>
          <a:xfrm rot="-5400000">
            <a:off x="74491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Hero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301" name="Google Shape;301;p27"/>
          <p:cNvCxnSpPr/>
          <p:nvPr/>
        </p:nvCxnSpPr>
        <p:spPr>
          <a:xfrm>
            <a:off x="85094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27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7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05" name="Google Shape;305;p27"/>
          <p:cNvCxnSpPr/>
          <p:nvPr/>
        </p:nvCxnSpPr>
        <p:spPr>
          <a:xfrm>
            <a:off x="88303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Google Shape;306;p27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p27"/>
          <p:cNvSpPr txBox="1"/>
          <p:nvPr/>
        </p:nvSpPr>
        <p:spPr>
          <a:xfrm rot="-5400000">
            <a:off x="7610388" y="3631799"/>
            <a:ext cx="271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614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567300" y="1597300"/>
            <a:ext cx="7978500" cy="12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" sz="4700" dirty="0">
              <a:solidFill>
                <a:srgbClr val="F58E2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rgbClr val="F58E29"/>
                </a:solidFill>
                <a:latin typeface="Ubuntu"/>
                <a:ea typeface="Ubuntu"/>
                <a:cs typeface="Ubuntu"/>
                <a:sym typeface="Ubuntu"/>
              </a:rPr>
              <a:t>Content Proposal</a:t>
            </a:r>
            <a:endParaRPr sz="4400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700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1" name="Google Shape;61;p14"/>
          <p:cNvSpPr txBox="1"/>
          <p:nvPr/>
        </p:nvSpPr>
        <p:spPr>
          <a:xfrm rot="-5400000">
            <a:off x="77464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What’s Included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1A3939"/>
          </a:solidFill>
          <a:ln w="9525" cap="flat" cmpd="sng">
            <a:solidFill>
              <a:srgbClr val="1A39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" name="Google Shape;63;p14"/>
          <p:cNvCxnSpPr/>
          <p:nvPr/>
        </p:nvCxnSpPr>
        <p:spPr>
          <a:xfrm>
            <a:off x="8783675" y="-559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4"/>
          <p:cNvSpPr txBox="1"/>
          <p:nvPr/>
        </p:nvSpPr>
        <p:spPr>
          <a:xfrm rot="-5400000">
            <a:off x="-1675175" y="3010950"/>
            <a:ext cx="367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b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1776" y="2263125"/>
            <a:ext cx="615075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2326" y="2263125"/>
            <a:ext cx="615075" cy="6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35"/>
          <p:cNvCxnSpPr/>
          <p:nvPr/>
        </p:nvCxnSpPr>
        <p:spPr>
          <a:xfrm>
            <a:off x="92227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7" name="Google Shape;427;p35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5"/>
          <p:cNvSpPr txBox="1"/>
          <p:nvPr/>
        </p:nvSpPr>
        <p:spPr>
          <a:xfrm rot="-5400000">
            <a:off x="-1092575" y="3624450"/>
            <a:ext cx="24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12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29" name="Google Shape;429;p35"/>
          <p:cNvCxnSpPr/>
          <p:nvPr/>
        </p:nvCxnSpPr>
        <p:spPr>
          <a:xfrm>
            <a:off x="88886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35"/>
          <p:cNvCxnSpPr/>
          <p:nvPr/>
        </p:nvCxnSpPr>
        <p:spPr>
          <a:xfrm>
            <a:off x="91934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1" name="Google Shape;431;p35"/>
          <p:cNvSpPr txBox="1"/>
          <p:nvPr/>
        </p:nvSpPr>
        <p:spPr>
          <a:xfrm rot="-5400000">
            <a:off x="7676388" y="3624149"/>
            <a:ext cx="27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32" name="Google Shape;432;p35"/>
          <p:cNvSpPr/>
          <p:nvPr/>
        </p:nvSpPr>
        <p:spPr>
          <a:xfrm>
            <a:off x="343300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sp>
        <p:nvSpPr>
          <p:cNvPr id="433" name="Google Shape;433;p35"/>
          <p:cNvSpPr txBox="1"/>
          <p:nvPr/>
        </p:nvSpPr>
        <p:spPr>
          <a:xfrm rot="-5400000">
            <a:off x="-723275" y="3693550"/>
            <a:ext cx="24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12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4" name="Google Shape;434;p35"/>
          <p:cNvSpPr txBox="1"/>
          <p:nvPr/>
        </p:nvSpPr>
        <p:spPr>
          <a:xfrm>
            <a:off x="755375" y="550350"/>
            <a:ext cx="812340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8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5" name="Google Shape;435;p35"/>
          <p:cNvSpPr txBox="1"/>
          <p:nvPr/>
        </p:nvSpPr>
        <p:spPr>
          <a:xfrm>
            <a:off x="821663" y="-9430"/>
            <a:ext cx="7990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Module</a:t>
            </a:r>
            <a:r>
              <a:rPr lang="en" sz="3300" b="1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 List for A+</a:t>
            </a:r>
            <a:endParaRPr sz="330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6"/>
          <p:cNvCxnSpPr/>
          <p:nvPr/>
        </p:nvCxnSpPr>
        <p:spPr>
          <a:xfrm>
            <a:off x="92227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1" name="Google Shape;441;p36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6"/>
          <p:cNvSpPr txBox="1"/>
          <p:nvPr/>
        </p:nvSpPr>
        <p:spPr>
          <a:xfrm rot="-5400000">
            <a:off x="-1092575" y="3624450"/>
            <a:ext cx="24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12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43" name="Google Shape;443;p36"/>
          <p:cNvCxnSpPr/>
          <p:nvPr/>
        </p:nvCxnSpPr>
        <p:spPr>
          <a:xfrm>
            <a:off x="88886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36"/>
          <p:cNvCxnSpPr/>
          <p:nvPr/>
        </p:nvCxnSpPr>
        <p:spPr>
          <a:xfrm>
            <a:off x="91934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5" name="Google Shape;445;p36"/>
          <p:cNvSpPr txBox="1"/>
          <p:nvPr/>
        </p:nvSpPr>
        <p:spPr>
          <a:xfrm rot="-5400000">
            <a:off x="7676388" y="3624149"/>
            <a:ext cx="271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12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46" name="Google Shape;446;p36"/>
          <p:cNvSpPr/>
          <p:nvPr/>
        </p:nvSpPr>
        <p:spPr>
          <a:xfrm>
            <a:off x="343300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sp>
        <p:nvSpPr>
          <p:cNvPr id="447" name="Google Shape;447;p36"/>
          <p:cNvSpPr txBox="1"/>
          <p:nvPr/>
        </p:nvSpPr>
        <p:spPr>
          <a:xfrm rot="-5400000">
            <a:off x="-723275" y="3693550"/>
            <a:ext cx="2474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12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8" name="Google Shape;448;p36"/>
          <p:cNvSpPr txBox="1"/>
          <p:nvPr/>
        </p:nvSpPr>
        <p:spPr>
          <a:xfrm>
            <a:off x="755375" y="550350"/>
            <a:ext cx="8123400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0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9" name="Google Shape;449;p36"/>
          <p:cNvSpPr txBox="1"/>
          <p:nvPr/>
        </p:nvSpPr>
        <p:spPr>
          <a:xfrm>
            <a:off x="821663" y="-9430"/>
            <a:ext cx="7990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Module</a:t>
            </a:r>
            <a:r>
              <a:rPr lang="en" sz="3300" b="1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 List for A+</a:t>
            </a:r>
            <a:endParaRPr sz="3300">
              <a:solidFill>
                <a:srgbClr val="FFC64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9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9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6" name="Google Shape;486;p39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487" name="Google Shape;487;p39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39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39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0" name="Google Shape;490;p39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91" name="Google Shape;491;p39"/>
          <p:cNvSpPr txBox="1"/>
          <p:nvPr/>
        </p:nvSpPr>
        <p:spPr>
          <a:xfrm>
            <a:off x="878863" y="603600"/>
            <a:ext cx="7715700" cy="50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-MX" sz="10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0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2" name="Google Shape;492;p39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Listing Video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0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0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9" name="Google Shape;499;p40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00" name="Google Shape;500;p40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40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40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3" name="Google Shape;503;p40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04" name="Google Shape;504;p40"/>
          <p:cNvSpPr txBox="1"/>
          <p:nvPr/>
        </p:nvSpPr>
        <p:spPr>
          <a:xfrm>
            <a:off x="878850" y="701025"/>
            <a:ext cx="7715700" cy="74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5" name="Google Shape;505;p40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Listing Video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1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1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2" name="Google Shape;512;p41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13" name="Google Shape;513;p41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41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41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41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17" name="Google Shape;517;p41"/>
          <p:cNvSpPr txBox="1"/>
          <p:nvPr/>
        </p:nvSpPr>
        <p:spPr>
          <a:xfrm>
            <a:off x="878850" y="701025"/>
            <a:ext cx="7715700" cy="68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9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9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8" name="Google Shape;518;p41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Premium A+ Content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132169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1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1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2" name="Google Shape;512;p41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13" name="Google Shape;513;p41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41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41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41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17" name="Google Shape;517;p41"/>
          <p:cNvSpPr txBox="1"/>
          <p:nvPr/>
        </p:nvSpPr>
        <p:spPr>
          <a:xfrm>
            <a:off x="878850" y="701025"/>
            <a:ext cx="7715700" cy="74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8" name="Google Shape;518;p41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Premium A+ Content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520989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1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1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2" name="Google Shape;512;p41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13" name="Google Shape;513;p41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41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41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6" name="Google Shape;516;p41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17" name="Google Shape;517;p41"/>
          <p:cNvSpPr txBox="1"/>
          <p:nvPr/>
        </p:nvSpPr>
        <p:spPr>
          <a:xfrm>
            <a:off x="878850" y="701025"/>
            <a:ext cx="7715700" cy="742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8" name="Google Shape;518;p41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Premium A+ Video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2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2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5" name="Google Shape;525;p42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26" name="Google Shape;526;p42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42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42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9" name="Google Shape;529;p42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30" name="Google Shape;530;p42"/>
          <p:cNvSpPr txBox="1"/>
          <p:nvPr/>
        </p:nvSpPr>
        <p:spPr>
          <a:xfrm>
            <a:off x="878863" y="603600"/>
            <a:ext cx="7715700" cy="71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0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1" name="Google Shape;531;p42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Premium A+ Video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3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3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8" name="Google Shape;538;p43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39" name="Google Shape;539;p43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0" name="Google Shape;540;p43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" name="Google Shape;541;p43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2" name="Google Shape;542;p43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43" name="Google Shape;543;p43"/>
          <p:cNvSpPr txBox="1"/>
          <p:nvPr/>
        </p:nvSpPr>
        <p:spPr>
          <a:xfrm>
            <a:off x="878863" y="603600"/>
            <a:ext cx="7715700" cy="71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0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4" name="Google Shape;544;p43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Sponsored Ads Video</a:t>
            </a:r>
            <a:endParaRPr sz="2400" b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4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4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1" name="Google Shape;551;p44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52" name="Google Shape;552;p44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44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44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5" name="Google Shape;555;p44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6" name="Google Shape;556;p44"/>
          <p:cNvSpPr txBox="1"/>
          <p:nvPr/>
        </p:nvSpPr>
        <p:spPr>
          <a:xfrm>
            <a:off x="878863" y="603600"/>
            <a:ext cx="7715700" cy="71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0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7" name="Google Shape;557;p44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Sponsored Ads Video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8E29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2481850" y="80613"/>
            <a:ext cx="4180300" cy="49822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1596950" y="716000"/>
            <a:ext cx="5680200" cy="3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By approving this proposal, </a:t>
            </a:r>
            <a:r>
              <a:rPr lang="en" sz="25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you accept</a:t>
            </a:r>
            <a:r>
              <a:rPr lang="en" sz="2500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 that there will be </a:t>
            </a:r>
            <a:r>
              <a:rPr lang="en" sz="25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NO</a:t>
            </a:r>
            <a:r>
              <a:rPr lang="en" sz="2500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 substantial changes in the copies, architecture or focus of the images. You agree that you have </a:t>
            </a:r>
            <a:r>
              <a:rPr lang="en" sz="2500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thoroughly read and understood</a:t>
            </a:r>
            <a:r>
              <a:rPr lang="en" sz="2500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 the proposal and that any significant changes might carry </a:t>
            </a:r>
            <a:r>
              <a:rPr lang="en" sz="2500" b="1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additional costs</a:t>
            </a:r>
            <a:r>
              <a:rPr lang="en" sz="2500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 for the project.</a:t>
            </a:r>
            <a:endParaRPr sz="5100" b="1">
              <a:solidFill>
                <a:srgbClr val="F1F1E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475" y="197325"/>
            <a:ext cx="1169025" cy="11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7650" y="3804250"/>
            <a:ext cx="1169025" cy="11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0213" y="299887"/>
            <a:ext cx="963900" cy="9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750" y="4009375"/>
            <a:ext cx="963900" cy="9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4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4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1" name="Google Shape;551;p44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52" name="Google Shape;552;p44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44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44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5" name="Google Shape;555;p44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6" name="Google Shape;556;p44"/>
          <p:cNvSpPr txBox="1"/>
          <p:nvPr/>
        </p:nvSpPr>
        <p:spPr>
          <a:xfrm>
            <a:off x="878863" y="603600"/>
            <a:ext cx="7715700" cy="71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0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7" name="Google Shape;557;p44"/>
          <p:cNvSpPr txBox="1"/>
          <p:nvPr/>
        </p:nvSpPr>
        <p:spPr>
          <a:xfrm>
            <a:off x="836700" y="0"/>
            <a:ext cx="7590000" cy="57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Brand Story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1549098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4"/>
          <p:cNvSpPr/>
          <p:nvPr/>
        </p:nvSpPr>
        <p:spPr>
          <a:xfrm>
            <a:off x="-8975" y="0"/>
            <a:ext cx="7386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4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A+ content 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1" name="Google Shape;551;p44"/>
          <p:cNvSpPr txBox="1"/>
          <p:nvPr/>
        </p:nvSpPr>
        <p:spPr>
          <a:xfrm rot="-5400000">
            <a:off x="-10771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A3939"/>
                </a:solidFill>
                <a:latin typeface="Ubuntu Light"/>
                <a:ea typeface="Ubuntu Light"/>
                <a:cs typeface="Ubuntu Light"/>
                <a:sym typeface="Ubuntu Light"/>
              </a:rPr>
              <a:t>Suggested Image list</a:t>
            </a:r>
            <a:endParaRPr sz="400">
              <a:solidFill>
                <a:srgbClr val="1A393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552" name="Google Shape;552;p44"/>
          <p:cNvCxnSpPr/>
          <p:nvPr/>
        </p:nvCxnSpPr>
        <p:spPr>
          <a:xfrm>
            <a:off x="329425" y="-630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1A393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44"/>
          <p:cNvCxnSpPr/>
          <p:nvPr/>
        </p:nvCxnSpPr>
        <p:spPr>
          <a:xfrm>
            <a:off x="87815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44"/>
          <p:cNvCxnSpPr/>
          <p:nvPr/>
        </p:nvCxnSpPr>
        <p:spPr>
          <a:xfrm>
            <a:off x="9086375" y="-40425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5" name="Google Shape;555;p44"/>
          <p:cNvSpPr txBox="1"/>
          <p:nvPr/>
        </p:nvSpPr>
        <p:spPr>
          <a:xfrm rot="-5400000">
            <a:off x="7584738" y="3525824"/>
            <a:ext cx="271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Additional Suggested Images</a:t>
            </a:r>
            <a:endParaRPr sz="4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6" name="Google Shape;556;p44"/>
          <p:cNvSpPr txBox="1"/>
          <p:nvPr/>
        </p:nvSpPr>
        <p:spPr>
          <a:xfrm>
            <a:off x="878863" y="603600"/>
            <a:ext cx="7715700" cy="71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0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</a:t>
            </a:r>
            <a:endParaRPr sz="10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300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7" name="Google Shape;557;p44"/>
          <p:cNvSpPr txBox="1"/>
          <p:nvPr/>
        </p:nvSpPr>
        <p:spPr>
          <a:xfrm>
            <a:off x="836700" y="0"/>
            <a:ext cx="7590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rPr>
              <a:t>Suggested Concept: </a:t>
            </a:r>
            <a:r>
              <a:rPr lang="en" sz="24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Brand Story</a:t>
            </a:r>
            <a:endParaRPr sz="24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96854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7"/>
          <p:cNvGrpSpPr/>
          <p:nvPr/>
        </p:nvGrpSpPr>
        <p:grpSpPr>
          <a:xfrm>
            <a:off x="0" y="-114300"/>
            <a:ext cx="9715729" cy="5257724"/>
            <a:chOff x="0" y="-8425"/>
            <a:chExt cx="10629901" cy="5334001"/>
          </a:xfrm>
        </p:grpSpPr>
        <p:pic>
          <p:nvPicPr>
            <p:cNvPr id="101" name="Google Shape;101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110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177055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354220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71650" y="177055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71650" y="-110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43300" y="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71651" y="354220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43300" y="177165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543301" y="354440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314950" y="177165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314950" y="-8425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314950" y="3553925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7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086600" y="3551725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7086600" y="-8425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7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7086600" y="177165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8858250" y="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7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8858250" y="1763225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7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8858250" y="3543300"/>
              <a:ext cx="1771651" cy="1771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17"/>
          <p:cNvSpPr/>
          <p:nvPr/>
        </p:nvSpPr>
        <p:spPr>
          <a:xfrm>
            <a:off x="0" y="-114300"/>
            <a:ext cx="9715500" cy="5257800"/>
          </a:xfrm>
          <a:prstGeom prst="rect">
            <a:avLst/>
          </a:prstGeom>
          <a:solidFill>
            <a:srgbClr val="1A3939">
              <a:alpha val="41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2813975" y="2086600"/>
            <a:ext cx="3751800" cy="853800"/>
          </a:xfrm>
          <a:prstGeom prst="roundRect">
            <a:avLst>
              <a:gd name="adj" fmla="val 16667"/>
            </a:avLst>
          </a:prstGeom>
          <a:solidFill>
            <a:srgbClr val="1A3939">
              <a:alpha val="60780"/>
            </a:srgbClr>
          </a:solidFill>
          <a:ln>
            <a:noFill/>
          </a:ln>
          <a:effectLst>
            <a:outerShdw blurRad="200025" dist="30480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7"/>
          <p:cNvGrpSpPr/>
          <p:nvPr/>
        </p:nvGrpSpPr>
        <p:grpSpPr>
          <a:xfrm>
            <a:off x="3124975" y="2161070"/>
            <a:ext cx="3189300" cy="740777"/>
            <a:chOff x="5693763" y="110450"/>
            <a:chExt cx="3189300" cy="1122900"/>
          </a:xfrm>
        </p:grpSpPr>
        <p:sp>
          <p:nvSpPr>
            <p:cNvPr id="122" name="Google Shape;122;p17"/>
            <p:cNvSpPr txBox="1"/>
            <p:nvPr/>
          </p:nvSpPr>
          <p:spPr>
            <a:xfrm>
              <a:off x="5871950" y="110450"/>
              <a:ext cx="2888100" cy="11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71">
                  <a:solidFill>
                    <a:srgbClr val="F1F1E9"/>
                  </a:solidFill>
                  <a:latin typeface="Ubuntu Light"/>
                  <a:ea typeface="Ubuntu Light"/>
                  <a:cs typeface="Ubuntu Light"/>
                  <a:sym typeface="Ubuntu Light"/>
                </a:rPr>
                <a:t>Reference images </a:t>
              </a:r>
              <a:endParaRPr sz="2271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35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23" name="Google Shape;123;p17"/>
            <p:cNvSpPr txBox="1"/>
            <p:nvPr/>
          </p:nvSpPr>
          <p:spPr>
            <a:xfrm>
              <a:off x="5693763" y="623639"/>
              <a:ext cx="318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28" b="1">
                  <a:solidFill>
                    <a:srgbClr val="FFC643"/>
                  </a:solidFill>
                  <a:latin typeface="Ubuntu"/>
                  <a:ea typeface="Ubuntu"/>
                  <a:cs typeface="Ubuntu"/>
                  <a:sym typeface="Ubuntu"/>
                </a:rPr>
                <a:t>f</a:t>
              </a:r>
              <a:r>
                <a:rPr lang="en" sz="2571" b="1">
                  <a:solidFill>
                    <a:srgbClr val="FFC643"/>
                  </a:solidFill>
                  <a:latin typeface="Ubuntu"/>
                  <a:ea typeface="Ubuntu"/>
                  <a:cs typeface="Ubuntu"/>
                  <a:sym typeface="Ubuntu"/>
                </a:rPr>
                <a:t>rom our portfolio</a:t>
              </a:r>
              <a:endParaRPr sz="1100">
                <a:solidFill>
                  <a:srgbClr val="FFC643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/>
        </p:nvSpPr>
        <p:spPr>
          <a:xfrm>
            <a:off x="-759625" y="450650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0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1058000" y="235100"/>
            <a:ext cx="769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2400">
              <a:solidFill>
                <a:srgbClr val="F1F1E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573" y="1186748"/>
            <a:ext cx="252600" cy="2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/>
          <p:nvPr/>
        </p:nvSpPr>
        <p:spPr>
          <a:xfrm>
            <a:off x="343300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-759625" y="2860575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1328075" y="1061750"/>
            <a:ext cx="6911100" cy="18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Reviews Insights</a:t>
            </a:r>
            <a:endParaRPr sz="1900" b="1" dirty="0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First, we studied the reviews of the competitor with the most reviews and with better ratings (4-5 stars) to analyze which features satisfy most clients. </a:t>
            </a:r>
            <a:endParaRPr sz="1700" dirty="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171" name="Google Shape;171;p20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2" name="Google Shape;172;p20"/>
          <p:cNvSpPr txBox="1"/>
          <p:nvPr/>
        </p:nvSpPr>
        <p:spPr>
          <a:xfrm rot="-5400000">
            <a:off x="76015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Insights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173" name="Google Shape;173;p20"/>
          <p:cNvCxnSpPr/>
          <p:nvPr/>
        </p:nvCxnSpPr>
        <p:spPr>
          <a:xfrm>
            <a:off x="86618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20"/>
          <p:cNvCxnSpPr/>
          <p:nvPr/>
        </p:nvCxnSpPr>
        <p:spPr>
          <a:xfrm>
            <a:off x="89827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20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/>
        </p:nvSpPr>
        <p:spPr>
          <a:xfrm>
            <a:off x="-759625" y="450650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1058000" y="235100"/>
            <a:ext cx="769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2400">
              <a:solidFill>
                <a:srgbClr val="F1F1E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573" y="1110548"/>
            <a:ext cx="252600" cy="2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/>
          <p:nvPr/>
        </p:nvSpPr>
        <p:spPr>
          <a:xfrm>
            <a:off x="343300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-759625" y="2860575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1709081" y="985550"/>
            <a:ext cx="64101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Reviews Insights</a:t>
            </a: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189" name="Google Shape;189;p21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1"/>
          <p:cNvSpPr txBox="1"/>
          <p:nvPr/>
        </p:nvSpPr>
        <p:spPr>
          <a:xfrm rot="-5400000">
            <a:off x="76015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Insights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191" name="Google Shape;191;p21"/>
          <p:cNvCxnSpPr/>
          <p:nvPr/>
        </p:nvCxnSpPr>
        <p:spPr>
          <a:xfrm>
            <a:off x="86618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21"/>
          <p:cNvCxnSpPr/>
          <p:nvPr/>
        </p:nvCxnSpPr>
        <p:spPr>
          <a:xfrm>
            <a:off x="89827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21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4" name="Google Shape;19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5087" y="2007548"/>
            <a:ext cx="7273425" cy="17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/>
          <p:nvPr/>
        </p:nvSpPr>
        <p:spPr>
          <a:xfrm>
            <a:off x="-759625" y="298250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00" name="Google Shape;200;p22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22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2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1058000" y="82700"/>
            <a:ext cx="769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2400">
              <a:solidFill>
                <a:srgbClr val="F1F1E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573" y="881948"/>
            <a:ext cx="252600" cy="2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/>
          <p:nvPr/>
        </p:nvSpPr>
        <p:spPr>
          <a:xfrm>
            <a:off x="335975" y="-2795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2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7" name="Google Shape;207;p22"/>
          <p:cNvSpPr txBox="1"/>
          <p:nvPr/>
        </p:nvSpPr>
        <p:spPr>
          <a:xfrm>
            <a:off x="-759625" y="2708175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8" name="Google Shape;208;p22"/>
          <p:cNvSpPr txBox="1"/>
          <p:nvPr/>
        </p:nvSpPr>
        <p:spPr>
          <a:xfrm>
            <a:off x="1709081" y="756950"/>
            <a:ext cx="64101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Reviews Insights</a:t>
            </a: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10" name="Google Shape;210;p22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Google Shape;211;p22"/>
          <p:cNvSpPr txBox="1"/>
          <p:nvPr/>
        </p:nvSpPr>
        <p:spPr>
          <a:xfrm rot="-5400000">
            <a:off x="76015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Insights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12" name="Google Shape;212;p22"/>
          <p:cNvCxnSpPr/>
          <p:nvPr/>
        </p:nvCxnSpPr>
        <p:spPr>
          <a:xfrm>
            <a:off x="86618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2"/>
          <p:cNvCxnSpPr/>
          <p:nvPr/>
        </p:nvCxnSpPr>
        <p:spPr>
          <a:xfrm>
            <a:off x="89827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2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5" name="Google Shape;2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525" y="1268299"/>
            <a:ext cx="7645888" cy="3321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3"/>
          <p:cNvSpPr txBox="1"/>
          <p:nvPr/>
        </p:nvSpPr>
        <p:spPr>
          <a:xfrm>
            <a:off x="-759625" y="450650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3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3" name="Google Shape;223;p23"/>
          <p:cNvSpPr txBox="1"/>
          <p:nvPr/>
        </p:nvSpPr>
        <p:spPr>
          <a:xfrm>
            <a:off x="1058000" y="235100"/>
            <a:ext cx="769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2400">
              <a:solidFill>
                <a:srgbClr val="F1F1E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573" y="1110548"/>
            <a:ext cx="252600" cy="2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3"/>
          <p:cNvSpPr/>
          <p:nvPr/>
        </p:nvSpPr>
        <p:spPr>
          <a:xfrm>
            <a:off x="343300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3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1709081" y="985550"/>
            <a:ext cx="64101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Reviews Insights</a:t>
            </a:r>
            <a:endParaRPr sz="1900" b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Second, we study the worst ratings (1-2 stars) to understand what should be fixed or highlighted to avoid disappointment in the buyer persona.</a:t>
            </a: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28" name="Google Shape;228;p23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Google Shape;229;p23"/>
          <p:cNvSpPr txBox="1"/>
          <p:nvPr/>
        </p:nvSpPr>
        <p:spPr>
          <a:xfrm rot="-5400000">
            <a:off x="76015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Insights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30" name="Google Shape;230;p23"/>
          <p:cNvCxnSpPr/>
          <p:nvPr/>
        </p:nvCxnSpPr>
        <p:spPr>
          <a:xfrm>
            <a:off x="86618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23"/>
          <p:cNvCxnSpPr/>
          <p:nvPr/>
        </p:nvCxnSpPr>
        <p:spPr>
          <a:xfrm>
            <a:off x="89827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23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3" name="Google Shape;23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4350" y="2670100"/>
            <a:ext cx="7102801" cy="189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/>
          <p:nvPr/>
        </p:nvSpPr>
        <p:spPr>
          <a:xfrm>
            <a:off x="-759625" y="298250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239" name="Google Shape;239;p24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24"/>
          <p:cNvSpPr/>
          <p:nvPr/>
        </p:nvSpPr>
        <p:spPr>
          <a:xfrm>
            <a:off x="-8975" y="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"/>
          <p:cNvSpPr txBox="1"/>
          <p:nvPr/>
        </p:nvSpPr>
        <p:spPr>
          <a:xfrm rot="-5400000">
            <a:off x="-1077125" y="36090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Suggested Image list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1058000" y="82700"/>
            <a:ext cx="769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2400">
              <a:solidFill>
                <a:srgbClr val="F1F1E9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43" name="Google Shape;2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573" y="881948"/>
            <a:ext cx="252600" cy="2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4"/>
          <p:cNvSpPr/>
          <p:nvPr/>
        </p:nvSpPr>
        <p:spPr>
          <a:xfrm>
            <a:off x="335975" y="-27950"/>
            <a:ext cx="338400" cy="5143500"/>
          </a:xfrm>
          <a:prstGeom prst="rect">
            <a:avLst/>
          </a:prstGeom>
          <a:solidFill>
            <a:srgbClr val="F1F1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4"/>
          <p:cNvSpPr txBox="1"/>
          <p:nvPr/>
        </p:nvSpPr>
        <p:spPr>
          <a:xfrm rot="-5400000">
            <a:off x="-707825" y="3678100"/>
            <a:ext cx="247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A3939"/>
                </a:solidFill>
                <a:latin typeface="Ubuntu"/>
                <a:ea typeface="Ubuntu"/>
                <a:cs typeface="Ubuntu"/>
                <a:sym typeface="Ubuntu"/>
              </a:rPr>
              <a:t>Insights</a:t>
            </a:r>
            <a:endParaRPr sz="400" b="1">
              <a:solidFill>
                <a:srgbClr val="1A393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-759625" y="2708175"/>
            <a:ext cx="803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F1F1E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1709081" y="756950"/>
            <a:ext cx="64101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1F1E9"/>
                </a:solidFill>
                <a:latin typeface="Ubuntu"/>
                <a:ea typeface="Ubuntu"/>
                <a:cs typeface="Ubuntu"/>
                <a:sym typeface="Ubuntu"/>
              </a:rPr>
              <a:t>Reviews Insights</a:t>
            </a: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49" name="Google Shape;249;p24"/>
          <p:cNvCxnSpPr/>
          <p:nvPr/>
        </p:nvCxnSpPr>
        <p:spPr>
          <a:xfrm>
            <a:off x="9146550" y="1320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24"/>
          <p:cNvSpPr txBox="1"/>
          <p:nvPr/>
        </p:nvSpPr>
        <p:spPr>
          <a:xfrm rot="-5400000">
            <a:off x="7601525" y="3730450"/>
            <a:ext cx="247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1F1E9"/>
                </a:solidFill>
                <a:latin typeface="Ubuntu Light"/>
                <a:ea typeface="Ubuntu Light"/>
                <a:cs typeface="Ubuntu Light"/>
                <a:sym typeface="Ubuntu Light"/>
              </a:rPr>
              <a:t>Insights</a:t>
            </a:r>
            <a:endParaRPr sz="1100">
              <a:solidFill>
                <a:srgbClr val="F1F1E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51" name="Google Shape;251;p24"/>
          <p:cNvCxnSpPr/>
          <p:nvPr/>
        </p:nvCxnSpPr>
        <p:spPr>
          <a:xfrm>
            <a:off x="866187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24"/>
          <p:cNvCxnSpPr/>
          <p:nvPr/>
        </p:nvCxnSpPr>
        <p:spPr>
          <a:xfrm>
            <a:off x="89827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24"/>
          <p:cNvCxnSpPr/>
          <p:nvPr/>
        </p:nvCxnSpPr>
        <p:spPr>
          <a:xfrm>
            <a:off x="9135125" y="42450"/>
            <a:ext cx="0" cy="5269500"/>
          </a:xfrm>
          <a:prstGeom prst="straightConnector1">
            <a:avLst/>
          </a:prstGeom>
          <a:noFill/>
          <a:ln w="9525" cap="flat" cmpd="sng">
            <a:solidFill>
              <a:srgbClr val="F1F1E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4" name="Google Shape;25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200" y="1361814"/>
            <a:ext cx="7517099" cy="3242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451</Words>
  <Application>Microsoft Office PowerPoint</Application>
  <PresentationFormat>Presentación en pantalla (16:9)</PresentationFormat>
  <Paragraphs>141</Paragraphs>
  <Slides>31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Ubuntu</vt:lpstr>
      <vt:lpstr>Ubuntu Light</vt:lpstr>
      <vt:lpstr>Poppins</vt:lpstr>
      <vt:lpstr>Poppins Light</vt:lpstr>
      <vt:lpstr>Arial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Diego Benavides</cp:lastModifiedBy>
  <cp:revision>20</cp:revision>
  <dcterms:modified xsi:type="dcterms:W3CDTF">2024-06-14T15:26:32Z</dcterms:modified>
</cp:coreProperties>
</file>